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4" r:id="rId4"/>
  </p:sldMasterIdLst>
  <p:notesMasterIdLst>
    <p:notesMasterId r:id="rId30"/>
  </p:notesMasterIdLst>
  <p:handoutMasterIdLst>
    <p:handoutMasterId r:id="rId31"/>
  </p:handoutMasterIdLst>
  <p:sldIdLst>
    <p:sldId id="257" r:id="rId5"/>
    <p:sldId id="392" r:id="rId6"/>
    <p:sldId id="317" r:id="rId7"/>
    <p:sldId id="393" r:id="rId8"/>
    <p:sldId id="394" r:id="rId9"/>
    <p:sldId id="395" r:id="rId10"/>
    <p:sldId id="277" r:id="rId11"/>
    <p:sldId id="397" r:id="rId12"/>
    <p:sldId id="278" r:id="rId13"/>
    <p:sldId id="399" r:id="rId14"/>
    <p:sldId id="398" r:id="rId15"/>
    <p:sldId id="401" r:id="rId16"/>
    <p:sldId id="400" r:id="rId17"/>
    <p:sldId id="402" r:id="rId18"/>
    <p:sldId id="403" r:id="rId19"/>
    <p:sldId id="404" r:id="rId20"/>
    <p:sldId id="414" r:id="rId21"/>
    <p:sldId id="406" r:id="rId22"/>
    <p:sldId id="405" r:id="rId23"/>
    <p:sldId id="407" r:id="rId24"/>
    <p:sldId id="408" r:id="rId25"/>
    <p:sldId id="409" r:id="rId26"/>
    <p:sldId id="412" r:id="rId27"/>
    <p:sldId id="410" r:id="rId28"/>
    <p:sldId id="411" r:id="rId29"/>
  </p:sldIdLst>
  <p:sldSz cx="12192000" cy="6858000"/>
  <p:notesSz cx="6858000" cy="9144000"/>
  <p:embeddedFontLst>
    <p:embeddedFont>
      <p:font typeface="맑은 고딕" panose="020B0503020000020004" pitchFamily="50" charset="-127"/>
      <p:regular r:id="rId32"/>
      <p:bold r:id="rId33"/>
    </p:embeddedFont>
    <p:embeddedFont>
      <p:font typeface="에스코어 드림 3 Light" panose="020B0303030302020204" pitchFamily="34" charset="-127"/>
      <p:regular r:id="rId34"/>
    </p:embeddedFont>
    <p:embeddedFont>
      <p:font typeface="에스코어 드림 6 Bold" panose="020B0703030302020204" pitchFamily="34" charset="-127"/>
      <p:bold r:id="rId35"/>
    </p:embeddedFont>
    <p:embeddedFont>
      <p:font typeface="에스코어 드림 7 ExtraBold" panose="020B0803030302020204" pitchFamily="34" charset="-127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6" autoAdjust="0"/>
    <p:restoredTop sz="93725" autoAdjust="0"/>
  </p:normalViewPr>
  <p:slideViewPr>
    <p:cSldViewPr snapToGrid="0">
      <p:cViewPr varScale="1">
        <p:scale>
          <a:sx n="98" d="100"/>
          <a:sy n="98" d="100"/>
        </p:scale>
        <p:origin x="66" y="43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4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D175D2-CEF0-416F-A427-47F71AB5CC59}" type="datetime1">
              <a:rPr lang="ko-KR" altLang="ko-KR" smtClean="0"/>
              <a:t>2022-05-26</a:t>
            </a:fld>
            <a:endParaRPr 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43AE28-638D-4174-A008-AE1193903B6F}" type="datetime1">
              <a:rPr lang="ko-KR" altLang="ko-KR" smtClean="0"/>
              <a:t>2022-05-26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87732E-08F5-4512-A642-0B78EF8B86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54A8CAF-4274-4E57-ACC4-B1941DBC3125}" type="datetime1">
              <a:rPr lang="ko-KR" altLang="ko-KR" smtClean="0"/>
              <a:t>2022-05-26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87732E-08F5-4512-A642-0B78EF8B86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54A8CAF-4274-4E57-ACC4-B1941DBC3125}" type="datetime1">
              <a:rPr lang="ko-KR" altLang="ko-KR" smtClean="0"/>
              <a:t>2022-05-26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40201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2022-05-26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25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87732E-08F5-4512-A642-0B78EF8B86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54A8CAF-4274-4E57-ACC4-B1941DBC3125}" type="datetime1">
              <a:rPr lang="ko-KR" altLang="ko-KR" smtClean="0"/>
              <a:t>2022-05-26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68669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sz="4800"/>
              <a:t>3DFloat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콘텐츠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ko-K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ko-K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ko-K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ko-KR"/>
              <a:t>클릭하여 편집</a:t>
            </a:r>
          </a:p>
        </p:txBody>
      </p:sp>
      <p:sp>
        <p:nvSpPr>
          <p:cNvPr id="21" name="내용 개체 틀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결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그림 개체 틀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2" name="그림 개체 틀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ko-KR"/>
              <a:t>제목을 추가하려면 클릭하세요.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ko-KR" sz="1600"/>
              <a:t>텍스트를 추가하려면 클릭하세요.</a:t>
            </a:r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8" name="그림 개체 틀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0" name="그림 개체 틀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차트 막대 시간 표시 막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ko-KR" dirty="0"/>
            </a:lvl1pPr>
          </a:lstStyle>
          <a:p>
            <a:pPr lvl="0" rtl="0">
              <a:lnSpc>
                <a:spcPct val="100000"/>
              </a:lnSpc>
            </a:pPr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자유형(F)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0" name="자유형(F)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자유형(F)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40" name="제목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ko-KR"/>
              <a:t>팀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6" name="그림 개체 틀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7" name="그림 개체 틀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8" name="그림 개체 틀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9" name="그림 개체 틀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5" name="텍스트 개체 틀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4" name="텍스트 개체 틀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7" name="텍스트 개체 틀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6" name="텍스트 개체 틀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9" name="텍스트 개체 틀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8" name="텍스트 개체 틀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콘텐츠 2열(비교 슬라이드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ko-K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ko-KR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ko-KR"/>
              <a:t>마스터 제목 스타일 편집</a:t>
            </a:r>
            <a:endParaRPr 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ko-KR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4818" r="12646" b="-1"/>
          <a:stretch/>
        </p:blipFill>
        <p:spPr>
          <a:xfrm>
            <a:off x="20" y="10"/>
            <a:ext cx="7452340" cy="6857990"/>
          </a:xfr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71E8DF-4C28-BE42-9724-4DF883CA1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636" y="2042616"/>
            <a:ext cx="4929364" cy="27727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C1EABA-6CD4-11E7-C327-7C4903B4665F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D81A8A-46C5-39F4-6AD0-321647E7A0FF}"/>
              </a:ext>
            </a:extLst>
          </p:cNvPr>
          <p:cNvCxnSpPr/>
          <p:nvPr/>
        </p:nvCxnSpPr>
        <p:spPr>
          <a:xfrm>
            <a:off x="1028700" y="533400"/>
            <a:ext cx="10429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4B4D6F2B-78D5-05CC-1286-FFC4F90990B1}"/>
              </a:ext>
            </a:extLst>
          </p:cNvPr>
          <p:cNvSpPr/>
          <p:nvPr/>
        </p:nvSpPr>
        <p:spPr>
          <a:xfrm>
            <a:off x="962025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C883918-F89D-7084-5D22-43C975367602}"/>
              </a:ext>
            </a:extLst>
          </p:cNvPr>
          <p:cNvSpPr/>
          <p:nvPr/>
        </p:nvSpPr>
        <p:spPr>
          <a:xfrm>
            <a:off x="318135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4EF5C64-F641-2C54-8334-265C43750E22}"/>
              </a:ext>
            </a:extLst>
          </p:cNvPr>
          <p:cNvSpPr/>
          <p:nvPr/>
        </p:nvSpPr>
        <p:spPr>
          <a:xfrm>
            <a:off x="605552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7E982E-0BF6-47A2-66F0-53540F370D6A}"/>
              </a:ext>
            </a:extLst>
          </p:cNvPr>
          <p:cNvSpPr/>
          <p:nvPr/>
        </p:nvSpPr>
        <p:spPr>
          <a:xfrm>
            <a:off x="8817768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A753A7D-961D-1CFC-76A6-447021390B9A}"/>
              </a:ext>
            </a:extLst>
          </p:cNvPr>
          <p:cNvSpPr/>
          <p:nvPr/>
        </p:nvSpPr>
        <p:spPr>
          <a:xfrm>
            <a:off x="1139190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DE71D7-A181-D815-6DD1-FCB1242B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07" y="314477"/>
            <a:ext cx="485623" cy="4856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36AE1E-0773-02A3-812D-79622DFCD549}"/>
              </a:ext>
            </a:extLst>
          </p:cNvPr>
          <p:cNvSpPr txBox="1"/>
          <p:nvPr/>
        </p:nvSpPr>
        <p:spPr>
          <a:xfrm>
            <a:off x="523875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 서비스 및 구현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23C59B-5251-C484-ABA2-251565406D3B}"/>
              </a:ext>
            </a:extLst>
          </p:cNvPr>
          <p:cNvSpPr txBox="1"/>
          <p:nvPr/>
        </p:nvSpPr>
        <p:spPr>
          <a:xfrm>
            <a:off x="2743200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모델링</a:t>
            </a:r>
            <a:endParaRPr lang="ko-KR" alt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0B439F-506E-F96E-F54F-3F4FFC13A63B}"/>
              </a:ext>
            </a:extLst>
          </p:cNvPr>
          <p:cNvSpPr txBox="1"/>
          <p:nvPr/>
        </p:nvSpPr>
        <p:spPr>
          <a:xfrm>
            <a:off x="5812632" y="110222"/>
            <a:ext cx="6191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 설명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124685-FE80-BBE6-6972-915B9C7D9020}"/>
              </a:ext>
            </a:extLst>
          </p:cNvPr>
          <p:cNvSpPr txBox="1"/>
          <p:nvPr/>
        </p:nvSpPr>
        <p:spPr>
          <a:xfrm>
            <a:off x="8670130" y="36663"/>
            <a:ext cx="428625" cy="30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</a:t>
            </a:r>
            <a:endParaRPr lang="en-US" altLang="ko-KR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F5036-3C38-E0CE-9371-5C524CA3A73B}"/>
              </a:ext>
            </a:extLst>
          </p:cNvPr>
          <p:cNvSpPr txBox="1"/>
          <p:nvPr/>
        </p:nvSpPr>
        <p:spPr>
          <a:xfrm>
            <a:off x="11258550" y="156939"/>
            <a:ext cx="409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Q&amp;A</a:t>
            </a:r>
            <a:endParaRPr lang="ko-KR" alt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7AFDE8-0971-2248-DB4E-170C78527033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F93974-4CC9-AD98-C17E-46DD362E2934}"/>
              </a:ext>
            </a:extLst>
          </p:cNvPr>
          <p:cNvSpPr/>
          <p:nvPr/>
        </p:nvSpPr>
        <p:spPr>
          <a:xfrm>
            <a:off x="415994" y="856938"/>
            <a:ext cx="11360012" cy="57081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16EE87-8688-2A81-B75A-B1A46FE828E8}"/>
              </a:ext>
            </a:extLst>
          </p:cNvPr>
          <p:cNvSpPr/>
          <p:nvPr/>
        </p:nvSpPr>
        <p:spPr>
          <a:xfrm>
            <a:off x="2571750" y="4057650"/>
            <a:ext cx="7343775" cy="26901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6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D81A8A-46C5-39F4-6AD0-321647E7A0FF}"/>
              </a:ext>
            </a:extLst>
          </p:cNvPr>
          <p:cNvCxnSpPr/>
          <p:nvPr/>
        </p:nvCxnSpPr>
        <p:spPr>
          <a:xfrm>
            <a:off x="1028700" y="533400"/>
            <a:ext cx="10429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4B4D6F2B-78D5-05CC-1286-FFC4F90990B1}"/>
              </a:ext>
            </a:extLst>
          </p:cNvPr>
          <p:cNvSpPr/>
          <p:nvPr/>
        </p:nvSpPr>
        <p:spPr>
          <a:xfrm>
            <a:off x="962025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C883918-F89D-7084-5D22-43C975367602}"/>
              </a:ext>
            </a:extLst>
          </p:cNvPr>
          <p:cNvSpPr/>
          <p:nvPr/>
        </p:nvSpPr>
        <p:spPr>
          <a:xfrm>
            <a:off x="318135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4EF5C64-F641-2C54-8334-265C43750E22}"/>
              </a:ext>
            </a:extLst>
          </p:cNvPr>
          <p:cNvSpPr/>
          <p:nvPr/>
        </p:nvSpPr>
        <p:spPr>
          <a:xfrm>
            <a:off x="605552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7E982E-0BF6-47A2-66F0-53540F370D6A}"/>
              </a:ext>
            </a:extLst>
          </p:cNvPr>
          <p:cNvSpPr/>
          <p:nvPr/>
        </p:nvSpPr>
        <p:spPr>
          <a:xfrm>
            <a:off x="8817768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A753A7D-961D-1CFC-76A6-447021390B9A}"/>
              </a:ext>
            </a:extLst>
          </p:cNvPr>
          <p:cNvSpPr/>
          <p:nvPr/>
        </p:nvSpPr>
        <p:spPr>
          <a:xfrm>
            <a:off x="1139190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DE71D7-A181-D815-6DD1-FCB1242B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07" y="314477"/>
            <a:ext cx="485623" cy="4856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36AE1E-0773-02A3-812D-79622DFCD549}"/>
              </a:ext>
            </a:extLst>
          </p:cNvPr>
          <p:cNvSpPr txBox="1"/>
          <p:nvPr/>
        </p:nvSpPr>
        <p:spPr>
          <a:xfrm>
            <a:off x="523875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 서비스 및 구현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23C59B-5251-C484-ABA2-251565406D3B}"/>
              </a:ext>
            </a:extLst>
          </p:cNvPr>
          <p:cNvSpPr txBox="1"/>
          <p:nvPr/>
        </p:nvSpPr>
        <p:spPr>
          <a:xfrm>
            <a:off x="2743200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모델링</a:t>
            </a:r>
            <a:endParaRPr lang="ko-KR" alt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0B439F-506E-F96E-F54F-3F4FFC13A63B}"/>
              </a:ext>
            </a:extLst>
          </p:cNvPr>
          <p:cNvSpPr txBox="1"/>
          <p:nvPr/>
        </p:nvSpPr>
        <p:spPr>
          <a:xfrm>
            <a:off x="5812632" y="110222"/>
            <a:ext cx="6191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 설명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124685-FE80-BBE6-6972-915B9C7D9020}"/>
              </a:ext>
            </a:extLst>
          </p:cNvPr>
          <p:cNvSpPr txBox="1"/>
          <p:nvPr/>
        </p:nvSpPr>
        <p:spPr>
          <a:xfrm>
            <a:off x="8670130" y="36663"/>
            <a:ext cx="428625" cy="30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</a:t>
            </a:r>
            <a:endParaRPr lang="en-US" altLang="ko-KR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F5036-3C38-E0CE-9371-5C524CA3A73B}"/>
              </a:ext>
            </a:extLst>
          </p:cNvPr>
          <p:cNvSpPr txBox="1"/>
          <p:nvPr/>
        </p:nvSpPr>
        <p:spPr>
          <a:xfrm>
            <a:off x="11258550" y="156939"/>
            <a:ext cx="409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Q&amp;A</a:t>
            </a:r>
            <a:endParaRPr lang="ko-KR" alt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7AFDE8-0971-2248-DB4E-170C78527033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F93974-4CC9-AD98-C17E-46DD362E2934}"/>
              </a:ext>
            </a:extLst>
          </p:cNvPr>
          <p:cNvSpPr/>
          <p:nvPr/>
        </p:nvSpPr>
        <p:spPr>
          <a:xfrm>
            <a:off x="415994" y="856938"/>
            <a:ext cx="11360012" cy="57081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디스플레이이(가) 표시된 사진&#10;&#10;자동 생성된 설명">
            <a:extLst>
              <a:ext uri="{FF2B5EF4-FFF2-40B4-BE49-F238E27FC236}">
                <a16:creationId xmlns:a16="http://schemas.microsoft.com/office/drawing/2014/main" id="{56367706-130B-E761-19EA-84877363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077" y="2124429"/>
            <a:ext cx="1287443" cy="21187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F44A66-9065-B280-EEF5-5FCD5DA683F8}"/>
              </a:ext>
            </a:extLst>
          </p:cNvPr>
          <p:cNvSpPr/>
          <p:nvPr/>
        </p:nvSpPr>
        <p:spPr>
          <a:xfrm>
            <a:off x="2438400" y="1543050"/>
            <a:ext cx="7334250" cy="2971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07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D81A8A-46C5-39F4-6AD0-321647E7A0FF}"/>
              </a:ext>
            </a:extLst>
          </p:cNvPr>
          <p:cNvCxnSpPr/>
          <p:nvPr/>
        </p:nvCxnSpPr>
        <p:spPr>
          <a:xfrm>
            <a:off x="1028700" y="533400"/>
            <a:ext cx="10429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4B4D6F2B-78D5-05CC-1286-FFC4F90990B1}"/>
              </a:ext>
            </a:extLst>
          </p:cNvPr>
          <p:cNvSpPr/>
          <p:nvPr/>
        </p:nvSpPr>
        <p:spPr>
          <a:xfrm>
            <a:off x="962025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C883918-F89D-7084-5D22-43C975367602}"/>
              </a:ext>
            </a:extLst>
          </p:cNvPr>
          <p:cNvSpPr/>
          <p:nvPr/>
        </p:nvSpPr>
        <p:spPr>
          <a:xfrm>
            <a:off x="318135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4EF5C64-F641-2C54-8334-265C43750E22}"/>
              </a:ext>
            </a:extLst>
          </p:cNvPr>
          <p:cNvSpPr/>
          <p:nvPr/>
        </p:nvSpPr>
        <p:spPr>
          <a:xfrm>
            <a:off x="605552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7E982E-0BF6-47A2-66F0-53540F370D6A}"/>
              </a:ext>
            </a:extLst>
          </p:cNvPr>
          <p:cNvSpPr/>
          <p:nvPr/>
        </p:nvSpPr>
        <p:spPr>
          <a:xfrm>
            <a:off x="8817768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A753A7D-961D-1CFC-76A6-447021390B9A}"/>
              </a:ext>
            </a:extLst>
          </p:cNvPr>
          <p:cNvSpPr/>
          <p:nvPr/>
        </p:nvSpPr>
        <p:spPr>
          <a:xfrm>
            <a:off x="1139190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DE71D7-A181-D815-6DD1-FCB1242B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07" y="314477"/>
            <a:ext cx="485623" cy="4856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36AE1E-0773-02A3-812D-79622DFCD549}"/>
              </a:ext>
            </a:extLst>
          </p:cNvPr>
          <p:cNvSpPr txBox="1"/>
          <p:nvPr/>
        </p:nvSpPr>
        <p:spPr>
          <a:xfrm>
            <a:off x="523875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 서비스 및 구현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23C59B-5251-C484-ABA2-251565406D3B}"/>
              </a:ext>
            </a:extLst>
          </p:cNvPr>
          <p:cNvSpPr txBox="1"/>
          <p:nvPr/>
        </p:nvSpPr>
        <p:spPr>
          <a:xfrm>
            <a:off x="2743200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모델링</a:t>
            </a:r>
            <a:endParaRPr lang="ko-KR" alt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0B439F-506E-F96E-F54F-3F4FFC13A63B}"/>
              </a:ext>
            </a:extLst>
          </p:cNvPr>
          <p:cNvSpPr txBox="1"/>
          <p:nvPr/>
        </p:nvSpPr>
        <p:spPr>
          <a:xfrm>
            <a:off x="5812632" y="110222"/>
            <a:ext cx="6191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 설명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124685-FE80-BBE6-6972-915B9C7D9020}"/>
              </a:ext>
            </a:extLst>
          </p:cNvPr>
          <p:cNvSpPr txBox="1"/>
          <p:nvPr/>
        </p:nvSpPr>
        <p:spPr>
          <a:xfrm>
            <a:off x="8670130" y="36663"/>
            <a:ext cx="428625" cy="30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</a:t>
            </a:r>
            <a:endParaRPr lang="en-US" altLang="ko-KR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F5036-3C38-E0CE-9371-5C524CA3A73B}"/>
              </a:ext>
            </a:extLst>
          </p:cNvPr>
          <p:cNvSpPr txBox="1"/>
          <p:nvPr/>
        </p:nvSpPr>
        <p:spPr>
          <a:xfrm>
            <a:off x="11258550" y="156939"/>
            <a:ext cx="409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Q&amp;A</a:t>
            </a:r>
            <a:endParaRPr lang="ko-KR" alt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7AFDE8-0971-2248-DB4E-170C78527033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F93974-4CC9-AD98-C17E-46DD362E2934}"/>
              </a:ext>
            </a:extLst>
          </p:cNvPr>
          <p:cNvSpPr/>
          <p:nvPr/>
        </p:nvSpPr>
        <p:spPr>
          <a:xfrm>
            <a:off x="415994" y="856938"/>
            <a:ext cx="11360012" cy="57081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B0CC76-CF6E-9F8B-DBE7-40D8C79114E8}"/>
              </a:ext>
            </a:extLst>
          </p:cNvPr>
          <p:cNvSpPr/>
          <p:nvPr/>
        </p:nvSpPr>
        <p:spPr>
          <a:xfrm>
            <a:off x="2337651" y="3026004"/>
            <a:ext cx="977050" cy="5461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87C0A4A-918E-EE0E-35DA-C00010077CB1}"/>
              </a:ext>
            </a:extLst>
          </p:cNvPr>
          <p:cNvSpPr/>
          <p:nvPr/>
        </p:nvSpPr>
        <p:spPr>
          <a:xfrm>
            <a:off x="6750965" y="3026004"/>
            <a:ext cx="3103383" cy="5461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4E4C70-8EE2-7278-C8F9-0695D9F1F479}"/>
              </a:ext>
            </a:extLst>
          </p:cNvPr>
          <p:cNvSpPr/>
          <p:nvPr/>
        </p:nvSpPr>
        <p:spPr>
          <a:xfrm>
            <a:off x="3085487" y="4319047"/>
            <a:ext cx="6322464" cy="15255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7867DEF-F7E1-18CC-7FE6-868926E9A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483" y="1413976"/>
            <a:ext cx="7194073" cy="461477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C553795-AFEC-53E5-D2D7-81A9CF710969}"/>
              </a:ext>
            </a:extLst>
          </p:cNvPr>
          <p:cNvSpPr/>
          <p:nvPr/>
        </p:nvSpPr>
        <p:spPr>
          <a:xfrm>
            <a:off x="5636925" y="5399884"/>
            <a:ext cx="831359" cy="50807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91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8" grpId="0" animBg="1"/>
      <p:bldP spid="28" grpId="1" animBg="1"/>
      <p:bldP spid="29" grpId="0" animBg="1"/>
      <p:bldP spid="29" grpId="1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D81A8A-46C5-39F4-6AD0-321647E7A0FF}"/>
              </a:ext>
            </a:extLst>
          </p:cNvPr>
          <p:cNvCxnSpPr/>
          <p:nvPr/>
        </p:nvCxnSpPr>
        <p:spPr>
          <a:xfrm>
            <a:off x="1028700" y="533400"/>
            <a:ext cx="10429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4B4D6F2B-78D5-05CC-1286-FFC4F90990B1}"/>
              </a:ext>
            </a:extLst>
          </p:cNvPr>
          <p:cNvSpPr/>
          <p:nvPr/>
        </p:nvSpPr>
        <p:spPr>
          <a:xfrm>
            <a:off x="962025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C883918-F89D-7084-5D22-43C975367602}"/>
              </a:ext>
            </a:extLst>
          </p:cNvPr>
          <p:cNvSpPr/>
          <p:nvPr/>
        </p:nvSpPr>
        <p:spPr>
          <a:xfrm>
            <a:off x="318135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4EF5C64-F641-2C54-8334-265C43750E22}"/>
              </a:ext>
            </a:extLst>
          </p:cNvPr>
          <p:cNvSpPr/>
          <p:nvPr/>
        </p:nvSpPr>
        <p:spPr>
          <a:xfrm>
            <a:off x="605552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7E982E-0BF6-47A2-66F0-53540F370D6A}"/>
              </a:ext>
            </a:extLst>
          </p:cNvPr>
          <p:cNvSpPr/>
          <p:nvPr/>
        </p:nvSpPr>
        <p:spPr>
          <a:xfrm>
            <a:off x="8817768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A753A7D-961D-1CFC-76A6-447021390B9A}"/>
              </a:ext>
            </a:extLst>
          </p:cNvPr>
          <p:cNvSpPr/>
          <p:nvPr/>
        </p:nvSpPr>
        <p:spPr>
          <a:xfrm>
            <a:off x="1139190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DE71D7-A181-D815-6DD1-FCB1242B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07" y="314477"/>
            <a:ext cx="485623" cy="4856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36AE1E-0773-02A3-812D-79622DFCD549}"/>
              </a:ext>
            </a:extLst>
          </p:cNvPr>
          <p:cNvSpPr txBox="1"/>
          <p:nvPr/>
        </p:nvSpPr>
        <p:spPr>
          <a:xfrm>
            <a:off x="523875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 서비스 및 구현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23C59B-5251-C484-ABA2-251565406D3B}"/>
              </a:ext>
            </a:extLst>
          </p:cNvPr>
          <p:cNvSpPr txBox="1"/>
          <p:nvPr/>
        </p:nvSpPr>
        <p:spPr>
          <a:xfrm>
            <a:off x="2743200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모델링</a:t>
            </a:r>
            <a:endParaRPr lang="ko-KR" alt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0B439F-506E-F96E-F54F-3F4FFC13A63B}"/>
              </a:ext>
            </a:extLst>
          </p:cNvPr>
          <p:cNvSpPr txBox="1"/>
          <p:nvPr/>
        </p:nvSpPr>
        <p:spPr>
          <a:xfrm>
            <a:off x="5812632" y="110222"/>
            <a:ext cx="6191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 설명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124685-FE80-BBE6-6972-915B9C7D9020}"/>
              </a:ext>
            </a:extLst>
          </p:cNvPr>
          <p:cNvSpPr txBox="1"/>
          <p:nvPr/>
        </p:nvSpPr>
        <p:spPr>
          <a:xfrm>
            <a:off x="8670130" y="36663"/>
            <a:ext cx="428625" cy="30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</a:t>
            </a:r>
            <a:endParaRPr lang="en-US" altLang="ko-KR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F5036-3C38-E0CE-9371-5C524CA3A73B}"/>
              </a:ext>
            </a:extLst>
          </p:cNvPr>
          <p:cNvSpPr txBox="1"/>
          <p:nvPr/>
        </p:nvSpPr>
        <p:spPr>
          <a:xfrm>
            <a:off x="11258550" y="156939"/>
            <a:ext cx="409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Q&amp;A</a:t>
            </a:r>
            <a:endParaRPr lang="ko-KR" alt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7AFDE8-0971-2248-DB4E-170C78527033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F93974-4CC9-AD98-C17E-46DD362E2934}"/>
              </a:ext>
            </a:extLst>
          </p:cNvPr>
          <p:cNvSpPr/>
          <p:nvPr/>
        </p:nvSpPr>
        <p:spPr>
          <a:xfrm>
            <a:off x="415994" y="856938"/>
            <a:ext cx="11360012" cy="57081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039297-B019-0DBD-C028-EADFD48A0B27}"/>
              </a:ext>
            </a:extLst>
          </p:cNvPr>
          <p:cNvSpPr/>
          <p:nvPr/>
        </p:nvSpPr>
        <p:spPr>
          <a:xfrm>
            <a:off x="3603844" y="4952412"/>
            <a:ext cx="608233" cy="37834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AAC1526-AB6C-AA47-8A6E-34A0C3812906}"/>
              </a:ext>
            </a:extLst>
          </p:cNvPr>
          <p:cNvSpPr/>
          <p:nvPr/>
        </p:nvSpPr>
        <p:spPr>
          <a:xfrm>
            <a:off x="3717334" y="5569556"/>
            <a:ext cx="4823551" cy="54914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75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D81A8A-46C5-39F4-6AD0-321647E7A0FF}"/>
              </a:ext>
            </a:extLst>
          </p:cNvPr>
          <p:cNvCxnSpPr/>
          <p:nvPr/>
        </p:nvCxnSpPr>
        <p:spPr>
          <a:xfrm>
            <a:off x="1028700" y="533400"/>
            <a:ext cx="10429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4B4D6F2B-78D5-05CC-1286-FFC4F90990B1}"/>
              </a:ext>
            </a:extLst>
          </p:cNvPr>
          <p:cNvSpPr/>
          <p:nvPr/>
        </p:nvSpPr>
        <p:spPr>
          <a:xfrm>
            <a:off x="962025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C883918-F89D-7084-5D22-43C975367602}"/>
              </a:ext>
            </a:extLst>
          </p:cNvPr>
          <p:cNvSpPr/>
          <p:nvPr/>
        </p:nvSpPr>
        <p:spPr>
          <a:xfrm>
            <a:off x="318135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4EF5C64-F641-2C54-8334-265C43750E22}"/>
              </a:ext>
            </a:extLst>
          </p:cNvPr>
          <p:cNvSpPr/>
          <p:nvPr/>
        </p:nvSpPr>
        <p:spPr>
          <a:xfrm>
            <a:off x="605552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7E982E-0BF6-47A2-66F0-53540F370D6A}"/>
              </a:ext>
            </a:extLst>
          </p:cNvPr>
          <p:cNvSpPr/>
          <p:nvPr/>
        </p:nvSpPr>
        <p:spPr>
          <a:xfrm>
            <a:off x="8817768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A753A7D-961D-1CFC-76A6-447021390B9A}"/>
              </a:ext>
            </a:extLst>
          </p:cNvPr>
          <p:cNvSpPr/>
          <p:nvPr/>
        </p:nvSpPr>
        <p:spPr>
          <a:xfrm>
            <a:off x="1139190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DE71D7-A181-D815-6DD1-FCB1242B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07" y="314477"/>
            <a:ext cx="485623" cy="4856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36AE1E-0773-02A3-812D-79622DFCD549}"/>
              </a:ext>
            </a:extLst>
          </p:cNvPr>
          <p:cNvSpPr txBox="1"/>
          <p:nvPr/>
        </p:nvSpPr>
        <p:spPr>
          <a:xfrm>
            <a:off x="523875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 서비스 및 구현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23C59B-5251-C484-ABA2-251565406D3B}"/>
              </a:ext>
            </a:extLst>
          </p:cNvPr>
          <p:cNvSpPr txBox="1"/>
          <p:nvPr/>
        </p:nvSpPr>
        <p:spPr>
          <a:xfrm>
            <a:off x="2743200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모델링</a:t>
            </a:r>
            <a:endParaRPr lang="ko-KR" alt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0B439F-506E-F96E-F54F-3F4FFC13A63B}"/>
              </a:ext>
            </a:extLst>
          </p:cNvPr>
          <p:cNvSpPr txBox="1"/>
          <p:nvPr/>
        </p:nvSpPr>
        <p:spPr>
          <a:xfrm>
            <a:off x="5812632" y="110222"/>
            <a:ext cx="6191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 설명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124685-FE80-BBE6-6972-915B9C7D9020}"/>
              </a:ext>
            </a:extLst>
          </p:cNvPr>
          <p:cNvSpPr txBox="1"/>
          <p:nvPr/>
        </p:nvSpPr>
        <p:spPr>
          <a:xfrm>
            <a:off x="8670130" y="36663"/>
            <a:ext cx="428625" cy="30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</a:t>
            </a:r>
            <a:endParaRPr lang="en-US" altLang="ko-KR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F5036-3C38-E0CE-9371-5C524CA3A73B}"/>
              </a:ext>
            </a:extLst>
          </p:cNvPr>
          <p:cNvSpPr txBox="1"/>
          <p:nvPr/>
        </p:nvSpPr>
        <p:spPr>
          <a:xfrm>
            <a:off x="11258550" y="156939"/>
            <a:ext cx="409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Q&amp;A</a:t>
            </a:r>
            <a:endParaRPr lang="ko-KR" alt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7AFDE8-0971-2248-DB4E-170C78527033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F93974-4CC9-AD98-C17E-46DD362E2934}"/>
              </a:ext>
            </a:extLst>
          </p:cNvPr>
          <p:cNvSpPr/>
          <p:nvPr/>
        </p:nvSpPr>
        <p:spPr>
          <a:xfrm>
            <a:off x="415994" y="856938"/>
            <a:ext cx="11360012" cy="57081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22EA71-DC3B-450D-8C72-D21096440E00}"/>
              </a:ext>
            </a:extLst>
          </p:cNvPr>
          <p:cNvSpPr/>
          <p:nvPr/>
        </p:nvSpPr>
        <p:spPr>
          <a:xfrm>
            <a:off x="2374233" y="3710992"/>
            <a:ext cx="737934" cy="42268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F79BE4-FB99-6D7F-86F0-0D41AEF06D21}"/>
              </a:ext>
            </a:extLst>
          </p:cNvPr>
          <p:cNvSpPr/>
          <p:nvPr/>
        </p:nvSpPr>
        <p:spPr>
          <a:xfrm>
            <a:off x="6706151" y="3691536"/>
            <a:ext cx="3274427" cy="5108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79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D81A8A-46C5-39F4-6AD0-321647E7A0FF}"/>
              </a:ext>
            </a:extLst>
          </p:cNvPr>
          <p:cNvCxnSpPr/>
          <p:nvPr/>
        </p:nvCxnSpPr>
        <p:spPr>
          <a:xfrm>
            <a:off x="1028700" y="533400"/>
            <a:ext cx="10429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4B4D6F2B-78D5-05CC-1286-FFC4F90990B1}"/>
              </a:ext>
            </a:extLst>
          </p:cNvPr>
          <p:cNvSpPr/>
          <p:nvPr/>
        </p:nvSpPr>
        <p:spPr>
          <a:xfrm>
            <a:off x="962025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C883918-F89D-7084-5D22-43C975367602}"/>
              </a:ext>
            </a:extLst>
          </p:cNvPr>
          <p:cNvSpPr/>
          <p:nvPr/>
        </p:nvSpPr>
        <p:spPr>
          <a:xfrm>
            <a:off x="318135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4EF5C64-F641-2C54-8334-265C43750E22}"/>
              </a:ext>
            </a:extLst>
          </p:cNvPr>
          <p:cNvSpPr/>
          <p:nvPr/>
        </p:nvSpPr>
        <p:spPr>
          <a:xfrm>
            <a:off x="605552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7E982E-0BF6-47A2-66F0-53540F370D6A}"/>
              </a:ext>
            </a:extLst>
          </p:cNvPr>
          <p:cNvSpPr/>
          <p:nvPr/>
        </p:nvSpPr>
        <p:spPr>
          <a:xfrm>
            <a:off x="8817768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A753A7D-961D-1CFC-76A6-447021390B9A}"/>
              </a:ext>
            </a:extLst>
          </p:cNvPr>
          <p:cNvSpPr/>
          <p:nvPr/>
        </p:nvSpPr>
        <p:spPr>
          <a:xfrm>
            <a:off x="1139190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DE71D7-A181-D815-6DD1-FCB1242B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07" y="314477"/>
            <a:ext cx="485623" cy="4856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36AE1E-0773-02A3-812D-79622DFCD549}"/>
              </a:ext>
            </a:extLst>
          </p:cNvPr>
          <p:cNvSpPr txBox="1"/>
          <p:nvPr/>
        </p:nvSpPr>
        <p:spPr>
          <a:xfrm>
            <a:off x="523875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 서비스 및 구현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23C59B-5251-C484-ABA2-251565406D3B}"/>
              </a:ext>
            </a:extLst>
          </p:cNvPr>
          <p:cNvSpPr txBox="1"/>
          <p:nvPr/>
        </p:nvSpPr>
        <p:spPr>
          <a:xfrm>
            <a:off x="2743200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모델링</a:t>
            </a:r>
            <a:endParaRPr lang="ko-KR" alt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0B439F-506E-F96E-F54F-3F4FFC13A63B}"/>
              </a:ext>
            </a:extLst>
          </p:cNvPr>
          <p:cNvSpPr txBox="1"/>
          <p:nvPr/>
        </p:nvSpPr>
        <p:spPr>
          <a:xfrm>
            <a:off x="5812632" y="110222"/>
            <a:ext cx="6191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 설명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124685-FE80-BBE6-6972-915B9C7D9020}"/>
              </a:ext>
            </a:extLst>
          </p:cNvPr>
          <p:cNvSpPr txBox="1"/>
          <p:nvPr/>
        </p:nvSpPr>
        <p:spPr>
          <a:xfrm>
            <a:off x="8670130" y="36663"/>
            <a:ext cx="428625" cy="30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</a:t>
            </a:r>
            <a:endParaRPr lang="en-US" altLang="ko-KR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F5036-3C38-E0CE-9371-5C524CA3A73B}"/>
              </a:ext>
            </a:extLst>
          </p:cNvPr>
          <p:cNvSpPr txBox="1"/>
          <p:nvPr/>
        </p:nvSpPr>
        <p:spPr>
          <a:xfrm>
            <a:off x="11258550" y="156939"/>
            <a:ext cx="409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Q&amp;A</a:t>
            </a:r>
            <a:endParaRPr lang="ko-KR" alt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7AFDE8-0971-2248-DB4E-170C78527033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F93974-4CC9-AD98-C17E-46DD362E2934}"/>
              </a:ext>
            </a:extLst>
          </p:cNvPr>
          <p:cNvSpPr/>
          <p:nvPr/>
        </p:nvSpPr>
        <p:spPr>
          <a:xfrm>
            <a:off x="415994" y="856938"/>
            <a:ext cx="11360012" cy="57081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67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D81A8A-46C5-39F4-6AD0-321647E7A0FF}"/>
              </a:ext>
            </a:extLst>
          </p:cNvPr>
          <p:cNvCxnSpPr/>
          <p:nvPr/>
        </p:nvCxnSpPr>
        <p:spPr>
          <a:xfrm>
            <a:off x="1028700" y="533400"/>
            <a:ext cx="10429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4B4D6F2B-78D5-05CC-1286-FFC4F90990B1}"/>
              </a:ext>
            </a:extLst>
          </p:cNvPr>
          <p:cNvSpPr/>
          <p:nvPr/>
        </p:nvSpPr>
        <p:spPr>
          <a:xfrm>
            <a:off x="962025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C883918-F89D-7084-5D22-43C975367602}"/>
              </a:ext>
            </a:extLst>
          </p:cNvPr>
          <p:cNvSpPr/>
          <p:nvPr/>
        </p:nvSpPr>
        <p:spPr>
          <a:xfrm>
            <a:off x="318135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4EF5C64-F641-2C54-8334-265C43750E22}"/>
              </a:ext>
            </a:extLst>
          </p:cNvPr>
          <p:cNvSpPr/>
          <p:nvPr/>
        </p:nvSpPr>
        <p:spPr>
          <a:xfrm>
            <a:off x="605552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7E982E-0BF6-47A2-66F0-53540F370D6A}"/>
              </a:ext>
            </a:extLst>
          </p:cNvPr>
          <p:cNvSpPr/>
          <p:nvPr/>
        </p:nvSpPr>
        <p:spPr>
          <a:xfrm>
            <a:off x="8817768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A753A7D-961D-1CFC-76A6-447021390B9A}"/>
              </a:ext>
            </a:extLst>
          </p:cNvPr>
          <p:cNvSpPr/>
          <p:nvPr/>
        </p:nvSpPr>
        <p:spPr>
          <a:xfrm>
            <a:off x="1139190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DE71D7-A181-D815-6DD1-FCB1242B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07" y="314477"/>
            <a:ext cx="485623" cy="4856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36AE1E-0773-02A3-812D-79622DFCD549}"/>
              </a:ext>
            </a:extLst>
          </p:cNvPr>
          <p:cNvSpPr txBox="1"/>
          <p:nvPr/>
        </p:nvSpPr>
        <p:spPr>
          <a:xfrm>
            <a:off x="523875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 서비스 및 구현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23C59B-5251-C484-ABA2-251565406D3B}"/>
              </a:ext>
            </a:extLst>
          </p:cNvPr>
          <p:cNvSpPr txBox="1"/>
          <p:nvPr/>
        </p:nvSpPr>
        <p:spPr>
          <a:xfrm>
            <a:off x="2743200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모델링</a:t>
            </a:r>
            <a:endParaRPr lang="ko-KR" alt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0B439F-506E-F96E-F54F-3F4FFC13A63B}"/>
              </a:ext>
            </a:extLst>
          </p:cNvPr>
          <p:cNvSpPr txBox="1"/>
          <p:nvPr/>
        </p:nvSpPr>
        <p:spPr>
          <a:xfrm>
            <a:off x="5812632" y="110222"/>
            <a:ext cx="6191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 설명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124685-FE80-BBE6-6972-915B9C7D9020}"/>
              </a:ext>
            </a:extLst>
          </p:cNvPr>
          <p:cNvSpPr txBox="1"/>
          <p:nvPr/>
        </p:nvSpPr>
        <p:spPr>
          <a:xfrm>
            <a:off x="8670130" y="36663"/>
            <a:ext cx="428625" cy="30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</a:t>
            </a:r>
            <a:endParaRPr lang="en-US" altLang="ko-KR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F5036-3C38-E0CE-9371-5C524CA3A73B}"/>
              </a:ext>
            </a:extLst>
          </p:cNvPr>
          <p:cNvSpPr txBox="1"/>
          <p:nvPr/>
        </p:nvSpPr>
        <p:spPr>
          <a:xfrm>
            <a:off x="11258550" y="156939"/>
            <a:ext cx="409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Q&amp;A</a:t>
            </a:r>
            <a:endParaRPr lang="ko-KR" alt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7AFDE8-0971-2248-DB4E-170C78527033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F93974-4CC9-AD98-C17E-46DD362E2934}"/>
              </a:ext>
            </a:extLst>
          </p:cNvPr>
          <p:cNvSpPr/>
          <p:nvPr/>
        </p:nvSpPr>
        <p:spPr>
          <a:xfrm>
            <a:off x="415994" y="856938"/>
            <a:ext cx="11360012" cy="57081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9C1ADE-3206-5590-2D22-6C2D4D37DB0E}"/>
              </a:ext>
            </a:extLst>
          </p:cNvPr>
          <p:cNvSpPr/>
          <p:nvPr/>
        </p:nvSpPr>
        <p:spPr>
          <a:xfrm>
            <a:off x="6908009" y="3662936"/>
            <a:ext cx="951939" cy="42268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DE3436-16EE-39F5-6757-3274101EB814}"/>
              </a:ext>
            </a:extLst>
          </p:cNvPr>
          <p:cNvSpPr/>
          <p:nvPr/>
        </p:nvSpPr>
        <p:spPr>
          <a:xfrm>
            <a:off x="3002354" y="5311302"/>
            <a:ext cx="6355655" cy="8657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5E647A-BAA8-E70C-B5A2-AD465B9DF325}"/>
              </a:ext>
            </a:extLst>
          </p:cNvPr>
          <p:cNvSpPr/>
          <p:nvPr/>
        </p:nvSpPr>
        <p:spPr>
          <a:xfrm>
            <a:off x="8307421" y="5680952"/>
            <a:ext cx="992600" cy="43927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44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8" grpId="0" animBg="1"/>
      <p:bldP spid="28" grpId="1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D81A8A-46C5-39F4-6AD0-321647E7A0FF}"/>
              </a:ext>
            </a:extLst>
          </p:cNvPr>
          <p:cNvCxnSpPr/>
          <p:nvPr/>
        </p:nvCxnSpPr>
        <p:spPr>
          <a:xfrm>
            <a:off x="1028700" y="533400"/>
            <a:ext cx="10429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4B4D6F2B-78D5-05CC-1286-FFC4F90990B1}"/>
              </a:ext>
            </a:extLst>
          </p:cNvPr>
          <p:cNvSpPr/>
          <p:nvPr/>
        </p:nvSpPr>
        <p:spPr>
          <a:xfrm>
            <a:off x="962025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C883918-F89D-7084-5D22-43C975367602}"/>
              </a:ext>
            </a:extLst>
          </p:cNvPr>
          <p:cNvSpPr/>
          <p:nvPr/>
        </p:nvSpPr>
        <p:spPr>
          <a:xfrm>
            <a:off x="318135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4EF5C64-F641-2C54-8334-265C43750E22}"/>
              </a:ext>
            </a:extLst>
          </p:cNvPr>
          <p:cNvSpPr/>
          <p:nvPr/>
        </p:nvSpPr>
        <p:spPr>
          <a:xfrm>
            <a:off x="605552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7E982E-0BF6-47A2-66F0-53540F370D6A}"/>
              </a:ext>
            </a:extLst>
          </p:cNvPr>
          <p:cNvSpPr/>
          <p:nvPr/>
        </p:nvSpPr>
        <p:spPr>
          <a:xfrm>
            <a:off x="8817768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A753A7D-961D-1CFC-76A6-447021390B9A}"/>
              </a:ext>
            </a:extLst>
          </p:cNvPr>
          <p:cNvSpPr/>
          <p:nvPr/>
        </p:nvSpPr>
        <p:spPr>
          <a:xfrm>
            <a:off x="1139190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DE71D7-A181-D815-6DD1-FCB1242B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07" y="314477"/>
            <a:ext cx="485623" cy="4856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36AE1E-0773-02A3-812D-79622DFCD549}"/>
              </a:ext>
            </a:extLst>
          </p:cNvPr>
          <p:cNvSpPr txBox="1"/>
          <p:nvPr/>
        </p:nvSpPr>
        <p:spPr>
          <a:xfrm>
            <a:off x="523875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 서비스 및 구현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23C59B-5251-C484-ABA2-251565406D3B}"/>
              </a:ext>
            </a:extLst>
          </p:cNvPr>
          <p:cNvSpPr txBox="1"/>
          <p:nvPr/>
        </p:nvSpPr>
        <p:spPr>
          <a:xfrm>
            <a:off x="2743200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모델링</a:t>
            </a:r>
            <a:endParaRPr lang="ko-KR" alt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0B439F-506E-F96E-F54F-3F4FFC13A63B}"/>
              </a:ext>
            </a:extLst>
          </p:cNvPr>
          <p:cNvSpPr txBox="1"/>
          <p:nvPr/>
        </p:nvSpPr>
        <p:spPr>
          <a:xfrm>
            <a:off x="5812632" y="110222"/>
            <a:ext cx="6191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 설명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124685-FE80-BBE6-6972-915B9C7D9020}"/>
              </a:ext>
            </a:extLst>
          </p:cNvPr>
          <p:cNvSpPr txBox="1"/>
          <p:nvPr/>
        </p:nvSpPr>
        <p:spPr>
          <a:xfrm>
            <a:off x="8670130" y="36663"/>
            <a:ext cx="428625" cy="30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</a:t>
            </a:r>
            <a:endParaRPr lang="en-US" altLang="ko-KR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F5036-3C38-E0CE-9371-5C524CA3A73B}"/>
              </a:ext>
            </a:extLst>
          </p:cNvPr>
          <p:cNvSpPr txBox="1"/>
          <p:nvPr/>
        </p:nvSpPr>
        <p:spPr>
          <a:xfrm>
            <a:off x="11258550" y="156939"/>
            <a:ext cx="409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Q&amp;A</a:t>
            </a:r>
            <a:endParaRPr lang="ko-KR" alt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7AFDE8-0971-2248-DB4E-170C78527033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F93974-4CC9-AD98-C17E-46DD362E2934}"/>
              </a:ext>
            </a:extLst>
          </p:cNvPr>
          <p:cNvSpPr/>
          <p:nvPr/>
        </p:nvSpPr>
        <p:spPr>
          <a:xfrm>
            <a:off x="415994" y="856938"/>
            <a:ext cx="11360012" cy="57081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62E76A-94DE-8BDB-B187-AAD891CE78C0}"/>
              </a:ext>
            </a:extLst>
          </p:cNvPr>
          <p:cNvSpPr/>
          <p:nvPr/>
        </p:nvSpPr>
        <p:spPr>
          <a:xfrm>
            <a:off x="3599234" y="3793786"/>
            <a:ext cx="729575" cy="4572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228634C-DEA8-67B2-C47F-F52B07648087}"/>
              </a:ext>
            </a:extLst>
          </p:cNvPr>
          <p:cNvSpPr/>
          <p:nvPr/>
        </p:nvSpPr>
        <p:spPr>
          <a:xfrm>
            <a:off x="4724400" y="3545729"/>
            <a:ext cx="4374355" cy="115273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42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D81A8A-46C5-39F4-6AD0-321647E7A0FF}"/>
              </a:ext>
            </a:extLst>
          </p:cNvPr>
          <p:cNvCxnSpPr/>
          <p:nvPr/>
        </p:nvCxnSpPr>
        <p:spPr>
          <a:xfrm>
            <a:off x="1028700" y="533400"/>
            <a:ext cx="10429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4B4D6F2B-78D5-05CC-1286-FFC4F90990B1}"/>
              </a:ext>
            </a:extLst>
          </p:cNvPr>
          <p:cNvSpPr/>
          <p:nvPr/>
        </p:nvSpPr>
        <p:spPr>
          <a:xfrm>
            <a:off x="962025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C883918-F89D-7084-5D22-43C975367602}"/>
              </a:ext>
            </a:extLst>
          </p:cNvPr>
          <p:cNvSpPr/>
          <p:nvPr/>
        </p:nvSpPr>
        <p:spPr>
          <a:xfrm>
            <a:off x="318135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4EF5C64-F641-2C54-8334-265C43750E22}"/>
              </a:ext>
            </a:extLst>
          </p:cNvPr>
          <p:cNvSpPr/>
          <p:nvPr/>
        </p:nvSpPr>
        <p:spPr>
          <a:xfrm>
            <a:off x="605552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7E982E-0BF6-47A2-66F0-53540F370D6A}"/>
              </a:ext>
            </a:extLst>
          </p:cNvPr>
          <p:cNvSpPr/>
          <p:nvPr/>
        </p:nvSpPr>
        <p:spPr>
          <a:xfrm>
            <a:off x="8817768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A753A7D-961D-1CFC-76A6-447021390B9A}"/>
              </a:ext>
            </a:extLst>
          </p:cNvPr>
          <p:cNvSpPr/>
          <p:nvPr/>
        </p:nvSpPr>
        <p:spPr>
          <a:xfrm>
            <a:off x="1139190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DE71D7-A181-D815-6DD1-FCB1242B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07" y="314477"/>
            <a:ext cx="485623" cy="4856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36AE1E-0773-02A3-812D-79622DFCD549}"/>
              </a:ext>
            </a:extLst>
          </p:cNvPr>
          <p:cNvSpPr txBox="1"/>
          <p:nvPr/>
        </p:nvSpPr>
        <p:spPr>
          <a:xfrm>
            <a:off x="523875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 서비스 및 구현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23C59B-5251-C484-ABA2-251565406D3B}"/>
              </a:ext>
            </a:extLst>
          </p:cNvPr>
          <p:cNvSpPr txBox="1"/>
          <p:nvPr/>
        </p:nvSpPr>
        <p:spPr>
          <a:xfrm>
            <a:off x="2743200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모델링</a:t>
            </a:r>
            <a:endParaRPr lang="ko-KR" alt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0B439F-506E-F96E-F54F-3F4FFC13A63B}"/>
              </a:ext>
            </a:extLst>
          </p:cNvPr>
          <p:cNvSpPr txBox="1"/>
          <p:nvPr/>
        </p:nvSpPr>
        <p:spPr>
          <a:xfrm>
            <a:off x="5812632" y="110222"/>
            <a:ext cx="6191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 설명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124685-FE80-BBE6-6972-915B9C7D9020}"/>
              </a:ext>
            </a:extLst>
          </p:cNvPr>
          <p:cNvSpPr txBox="1"/>
          <p:nvPr/>
        </p:nvSpPr>
        <p:spPr>
          <a:xfrm>
            <a:off x="8670130" y="36663"/>
            <a:ext cx="428625" cy="30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</a:t>
            </a:r>
            <a:endParaRPr lang="en-US" altLang="ko-KR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F5036-3C38-E0CE-9371-5C524CA3A73B}"/>
              </a:ext>
            </a:extLst>
          </p:cNvPr>
          <p:cNvSpPr txBox="1"/>
          <p:nvPr/>
        </p:nvSpPr>
        <p:spPr>
          <a:xfrm>
            <a:off x="11258550" y="156939"/>
            <a:ext cx="409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Q&amp;A</a:t>
            </a:r>
            <a:endParaRPr lang="ko-KR" alt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7AFDE8-0971-2248-DB4E-170C78527033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F93974-4CC9-AD98-C17E-46DD362E2934}"/>
              </a:ext>
            </a:extLst>
          </p:cNvPr>
          <p:cNvSpPr/>
          <p:nvPr/>
        </p:nvSpPr>
        <p:spPr>
          <a:xfrm>
            <a:off x="415994" y="856938"/>
            <a:ext cx="11360012" cy="57081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AFBD2A-FCD2-3A50-6E4C-175CEAF727FD}"/>
              </a:ext>
            </a:extLst>
          </p:cNvPr>
          <p:cNvSpPr/>
          <p:nvPr/>
        </p:nvSpPr>
        <p:spPr>
          <a:xfrm>
            <a:off x="2594043" y="4965967"/>
            <a:ext cx="6793148" cy="178181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45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D81A8A-46C5-39F4-6AD0-321647E7A0FF}"/>
              </a:ext>
            </a:extLst>
          </p:cNvPr>
          <p:cNvCxnSpPr/>
          <p:nvPr/>
        </p:nvCxnSpPr>
        <p:spPr>
          <a:xfrm>
            <a:off x="1028700" y="533400"/>
            <a:ext cx="10429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4B4D6F2B-78D5-05CC-1286-FFC4F90990B1}"/>
              </a:ext>
            </a:extLst>
          </p:cNvPr>
          <p:cNvSpPr/>
          <p:nvPr/>
        </p:nvSpPr>
        <p:spPr>
          <a:xfrm>
            <a:off x="962025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C883918-F89D-7084-5D22-43C975367602}"/>
              </a:ext>
            </a:extLst>
          </p:cNvPr>
          <p:cNvSpPr/>
          <p:nvPr/>
        </p:nvSpPr>
        <p:spPr>
          <a:xfrm>
            <a:off x="318135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4EF5C64-F641-2C54-8334-265C43750E22}"/>
              </a:ext>
            </a:extLst>
          </p:cNvPr>
          <p:cNvSpPr/>
          <p:nvPr/>
        </p:nvSpPr>
        <p:spPr>
          <a:xfrm>
            <a:off x="605552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7E982E-0BF6-47A2-66F0-53540F370D6A}"/>
              </a:ext>
            </a:extLst>
          </p:cNvPr>
          <p:cNvSpPr/>
          <p:nvPr/>
        </p:nvSpPr>
        <p:spPr>
          <a:xfrm>
            <a:off x="8817768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A753A7D-961D-1CFC-76A6-447021390B9A}"/>
              </a:ext>
            </a:extLst>
          </p:cNvPr>
          <p:cNvSpPr/>
          <p:nvPr/>
        </p:nvSpPr>
        <p:spPr>
          <a:xfrm>
            <a:off x="1139190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DE71D7-A181-D815-6DD1-FCB1242B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07" y="314477"/>
            <a:ext cx="485623" cy="4856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36AE1E-0773-02A3-812D-79622DFCD549}"/>
              </a:ext>
            </a:extLst>
          </p:cNvPr>
          <p:cNvSpPr txBox="1"/>
          <p:nvPr/>
        </p:nvSpPr>
        <p:spPr>
          <a:xfrm>
            <a:off x="523875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 서비스 및 구현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23C59B-5251-C484-ABA2-251565406D3B}"/>
              </a:ext>
            </a:extLst>
          </p:cNvPr>
          <p:cNvSpPr txBox="1"/>
          <p:nvPr/>
        </p:nvSpPr>
        <p:spPr>
          <a:xfrm>
            <a:off x="2743200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모델링</a:t>
            </a:r>
            <a:endParaRPr lang="ko-KR" alt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0B439F-506E-F96E-F54F-3F4FFC13A63B}"/>
              </a:ext>
            </a:extLst>
          </p:cNvPr>
          <p:cNvSpPr txBox="1"/>
          <p:nvPr/>
        </p:nvSpPr>
        <p:spPr>
          <a:xfrm>
            <a:off x="5812632" y="110222"/>
            <a:ext cx="6191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 설명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124685-FE80-BBE6-6972-915B9C7D9020}"/>
              </a:ext>
            </a:extLst>
          </p:cNvPr>
          <p:cNvSpPr txBox="1"/>
          <p:nvPr/>
        </p:nvSpPr>
        <p:spPr>
          <a:xfrm>
            <a:off x="8670130" y="36663"/>
            <a:ext cx="428625" cy="30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</a:t>
            </a:r>
            <a:endParaRPr lang="en-US" altLang="ko-KR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F5036-3C38-E0CE-9371-5C524CA3A73B}"/>
              </a:ext>
            </a:extLst>
          </p:cNvPr>
          <p:cNvSpPr txBox="1"/>
          <p:nvPr/>
        </p:nvSpPr>
        <p:spPr>
          <a:xfrm>
            <a:off x="11258550" y="156939"/>
            <a:ext cx="409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Q&amp;A</a:t>
            </a:r>
            <a:endParaRPr lang="ko-KR" alt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7AFDE8-0971-2248-DB4E-170C78527033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F93974-4CC9-AD98-C17E-46DD362E2934}"/>
              </a:ext>
            </a:extLst>
          </p:cNvPr>
          <p:cNvSpPr/>
          <p:nvPr/>
        </p:nvSpPr>
        <p:spPr>
          <a:xfrm>
            <a:off x="415994" y="856938"/>
            <a:ext cx="11360012" cy="57081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27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4818" r="12646" b="-1"/>
          <a:stretch/>
        </p:blipFill>
        <p:spPr>
          <a:xfrm>
            <a:off x="20" y="10"/>
            <a:ext cx="7452340" cy="6857990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370BB4-5DE7-C0BD-C185-6B0DA8428225}"/>
              </a:ext>
            </a:extLst>
          </p:cNvPr>
          <p:cNvSpPr txBox="1"/>
          <p:nvPr/>
        </p:nvSpPr>
        <p:spPr>
          <a:xfrm>
            <a:off x="9082506" y="1476375"/>
            <a:ext cx="1485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INDEX</a:t>
            </a:r>
            <a:endParaRPr lang="ko-KR" altLang="en-US" sz="3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8BA33-9F13-4408-000A-2FD8D01ECE32}"/>
              </a:ext>
            </a:extLst>
          </p:cNvPr>
          <p:cNvSpPr txBox="1"/>
          <p:nvPr/>
        </p:nvSpPr>
        <p:spPr>
          <a:xfrm>
            <a:off x="8239125" y="2469610"/>
            <a:ext cx="2601994" cy="2781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ⅰ.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 서비스 및 구현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ⅱ.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모델링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ⅲ.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 설명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ⅳ.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ⅴ. Q&amp;A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81FA7-CA48-B9F7-F2BA-4BE9B2EC334C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693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D81A8A-46C5-39F4-6AD0-321647E7A0FF}"/>
              </a:ext>
            </a:extLst>
          </p:cNvPr>
          <p:cNvCxnSpPr/>
          <p:nvPr/>
        </p:nvCxnSpPr>
        <p:spPr>
          <a:xfrm>
            <a:off x="1028700" y="533400"/>
            <a:ext cx="10429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4B4D6F2B-78D5-05CC-1286-FFC4F90990B1}"/>
              </a:ext>
            </a:extLst>
          </p:cNvPr>
          <p:cNvSpPr/>
          <p:nvPr/>
        </p:nvSpPr>
        <p:spPr>
          <a:xfrm>
            <a:off x="962025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C883918-F89D-7084-5D22-43C975367602}"/>
              </a:ext>
            </a:extLst>
          </p:cNvPr>
          <p:cNvSpPr/>
          <p:nvPr/>
        </p:nvSpPr>
        <p:spPr>
          <a:xfrm>
            <a:off x="318135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4EF5C64-F641-2C54-8334-265C43750E22}"/>
              </a:ext>
            </a:extLst>
          </p:cNvPr>
          <p:cNvSpPr/>
          <p:nvPr/>
        </p:nvSpPr>
        <p:spPr>
          <a:xfrm>
            <a:off x="605552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7E982E-0BF6-47A2-66F0-53540F370D6A}"/>
              </a:ext>
            </a:extLst>
          </p:cNvPr>
          <p:cNvSpPr/>
          <p:nvPr/>
        </p:nvSpPr>
        <p:spPr>
          <a:xfrm>
            <a:off x="8817768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A753A7D-961D-1CFC-76A6-447021390B9A}"/>
              </a:ext>
            </a:extLst>
          </p:cNvPr>
          <p:cNvSpPr/>
          <p:nvPr/>
        </p:nvSpPr>
        <p:spPr>
          <a:xfrm>
            <a:off x="1139190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DE71D7-A181-D815-6DD1-FCB1242B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07" y="314477"/>
            <a:ext cx="485623" cy="4856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36AE1E-0773-02A3-812D-79622DFCD549}"/>
              </a:ext>
            </a:extLst>
          </p:cNvPr>
          <p:cNvSpPr txBox="1"/>
          <p:nvPr/>
        </p:nvSpPr>
        <p:spPr>
          <a:xfrm>
            <a:off x="523875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 서비스 및 구현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23C59B-5251-C484-ABA2-251565406D3B}"/>
              </a:ext>
            </a:extLst>
          </p:cNvPr>
          <p:cNvSpPr txBox="1"/>
          <p:nvPr/>
        </p:nvSpPr>
        <p:spPr>
          <a:xfrm>
            <a:off x="2743200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모델링</a:t>
            </a:r>
            <a:endParaRPr lang="ko-KR" alt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0B439F-506E-F96E-F54F-3F4FFC13A63B}"/>
              </a:ext>
            </a:extLst>
          </p:cNvPr>
          <p:cNvSpPr txBox="1"/>
          <p:nvPr/>
        </p:nvSpPr>
        <p:spPr>
          <a:xfrm>
            <a:off x="5812632" y="110222"/>
            <a:ext cx="6191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 설명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124685-FE80-BBE6-6972-915B9C7D9020}"/>
              </a:ext>
            </a:extLst>
          </p:cNvPr>
          <p:cNvSpPr txBox="1"/>
          <p:nvPr/>
        </p:nvSpPr>
        <p:spPr>
          <a:xfrm>
            <a:off x="8670130" y="36663"/>
            <a:ext cx="428625" cy="30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</a:t>
            </a:r>
            <a:endParaRPr lang="en-US" altLang="ko-KR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F5036-3C38-E0CE-9371-5C524CA3A73B}"/>
              </a:ext>
            </a:extLst>
          </p:cNvPr>
          <p:cNvSpPr txBox="1"/>
          <p:nvPr/>
        </p:nvSpPr>
        <p:spPr>
          <a:xfrm>
            <a:off x="11258550" y="156939"/>
            <a:ext cx="409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Q&amp;A</a:t>
            </a:r>
            <a:endParaRPr lang="ko-KR" alt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7AFDE8-0971-2248-DB4E-170C78527033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F93974-4CC9-AD98-C17E-46DD362E2934}"/>
              </a:ext>
            </a:extLst>
          </p:cNvPr>
          <p:cNvSpPr/>
          <p:nvPr/>
        </p:nvSpPr>
        <p:spPr>
          <a:xfrm>
            <a:off x="415994" y="856938"/>
            <a:ext cx="11360012" cy="57081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599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D81A8A-46C5-39F4-6AD0-321647E7A0FF}"/>
              </a:ext>
            </a:extLst>
          </p:cNvPr>
          <p:cNvCxnSpPr/>
          <p:nvPr/>
        </p:nvCxnSpPr>
        <p:spPr>
          <a:xfrm>
            <a:off x="1028700" y="533400"/>
            <a:ext cx="10429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4B4D6F2B-78D5-05CC-1286-FFC4F90990B1}"/>
              </a:ext>
            </a:extLst>
          </p:cNvPr>
          <p:cNvSpPr/>
          <p:nvPr/>
        </p:nvSpPr>
        <p:spPr>
          <a:xfrm>
            <a:off x="962025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C883918-F89D-7084-5D22-43C975367602}"/>
              </a:ext>
            </a:extLst>
          </p:cNvPr>
          <p:cNvSpPr/>
          <p:nvPr/>
        </p:nvSpPr>
        <p:spPr>
          <a:xfrm>
            <a:off x="318135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4EF5C64-F641-2C54-8334-265C43750E22}"/>
              </a:ext>
            </a:extLst>
          </p:cNvPr>
          <p:cNvSpPr/>
          <p:nvPr/>
        </p:nvSpPr>
        <p:spPr>
          <a:xfrm>
            <a:off x="605552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7E982E-0BF6-47A2-66F0-53540F370D6A}"/>
              </a:ext>
            </a:extLst>
          </p:cNvPr>
          <p:cNvSpPr/>
          <p:nvPr/>
        </p:nvSpPr>
        <p:spPr>
          <a:xfrm>
            <a:off x="8817768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A753A7D-961D-1CFC-76A6-447021390B9A}"/>
              </a:ext>
            </a:extLst>
          </p:cNvPr>
          <p:cNvSpPr/>
          <p:nvPr/>
        </p:nvSpPr>
        <p:spPr>
          <a:xfrm>
            <a:off x="1139190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DE71D7-A181-D815-6DD1-FCB1242B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07" y="314477"/>
            <a:ext cx="485623" cy="4856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36AE1E-0773-02A3-812D-79622DFCD549}"/>
              </a:ext>
            </a:extLst>
          </p:cNvPr>
          <p:cNvSpPr txBox="1"/>
          <p:nvPr/>
        </p:nvSpPr>
        <p:spPr>
          <a:xfrm>
            <a:off x="523875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 서비스 및 구현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23C59B-5251-C484-ABA2-251565406D3B}"/>
              </a:ext>
            </a:extLst>
          </p:cNvPr>
          <p:cNvSpPr txBox="1"/>
          <p:nvPr/>
        </p:nvSpPr>
        <p:spPr>
          <a:xfrm>
            <a:off x="2743200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모델링</a:t>
            </a:r>
            <a:endParaRPr lang="ko-KR" alt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0B439F-506E-F96E-F54F-3F4FFC13A63B}"/>
              </a:ext>
            </a:extLst>
          </p:cNvPr>
          <p:cNvSpPr txBox="1"/>
          <p:nvPr/>
        </p:nvSpPr>
        <p:spPr>
          <a:xfrm>
            <a:off x="5812632" y="110222"/>
            <a:ext cx="6191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 설명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124685-FE80-BBE6-6972-915B9C7D9020}"/>
              </a:ext>
            </a:extLst>
          </p:cNvPr>
          <p:cNvSpPr txBox="1"/>
          <p:nvPr/>
        </p:nvSpPr>
        <p:spPr>
          <a:xfrm>
            <a:off x="8670130" y="36663"/>
            <a:ext cx="428625" cy="30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</a:t>
            </a:r>
            <a:endParaRPr lang="en-US" altLang="ko-KR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F5036-3C38-E0CE-9371-5C524CA3A73B}"/>
              </a:ext>
            </a:extLst>
          </p:cNvPr>
          <p:cNvSpPr txBox="1"/>
          <p:nvPr/>
        </p:nvSpPr>
        <p:spPr>
          <a:xfrm>
            <a:off x="11258550" y="156939"/>
            <a:ext cx="409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Q&amp;A</a:t>
            </a:r>
            <a:endParaRPr lang="ko-KR" alt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7AFDE8-0971-2248-DB4E-170C78527033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F93974-4CC9-AD98-C17E-46DD362E2934}"/>
              </a:ext>
            </a:extLst>
          </p:cNvPr>
          <p:cNvSpPr/>
          <p:nvPr/>
        </p:nvSpPr>
        <p:spPr>
          <a:xfrm>
            <a:off x="415994" y="856938"/>
            <a:ext cx="11360012" cy="57081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660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7" descr="데이터 요소 디지털 배경">
            <a:extLst>
              <a:ext uri="{FF2B5EF4-FFF2-40B4-BE49-F238E27FC236}">
                <a16:creationId xmlns:a16="http://schemas.microsoft.com/office/drawing/2014/main" id="{C4151C57-AF6C-15FD-8009-3DD111CE43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noFill/>
          <a:ln>
            <a:noFill/>
          </a:ln>
        </p:spPr>
      </p:pic>
      <p:sp>
        <p:nvSpPr>
          <p:cNvPr id="9" name="제목 14">
            <a:extLst>
              <a:ext uri="{FF2B5EF4-FFF2-40B4-BE49-F238E27FC236}">
                <a16:creationId xmlns:a16="http://schemas.microsoft.com/office/drawing/2014/main" id="{9E5A671B-944C-9E4F-6DF6-3EEC58A17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0182" y="2769436"/>
            <a:ext cx="5437187" cy="702654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ⅳ.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</a:t>
            </a:r>
            <a:endParaRPr lang="en-US" altLang="ko-KR" sz="3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0B8400-3991-836D-956A-0F514ADB877B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762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D81A8A-46C5-39F4-6AD0-321647E7A0FF}"/>
              </a:ext>
            </a:extLst>
          </p:cNvPr>
          <p:cNvCxnSpPr/>
          <p:nvPr/>
        </p:nvCxnSpPr>
        <p:spPr>
          <a:xfrm>
            <a:off x="1028700" y="533400"/>
            <a:ext cx="10429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4B4D6F2B-78D5-05CC-1286-FFC4F90990B1}"/>
              </a:ext>
            </a:extLst>
          </p:cNvPr>
          <p:cNvSpPr/>
          <p:nvPr/>
        </p:nvSpPr>
        <p:spPr>
          <a:xfrm>
            <a:off x="962025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C883918-F89D-7084-5D22-43C975367602}"/>
              </a:ext>
            </a:extLst>
          </p:cNvPr>
          <p:cNvSpPr/>
          <p:nvPr/>
        </p:nvSpPr>
        <p:spPr>
          <a:xfrm>
            <a:off x="318135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4EF5C64-F641-2C54-8334-265C43750E22}"/>
              </a:ext>
            </a:extLst>
          </p:cNvPr>
          <p:cNvSpPr/>
          <p:nvPr/>
        </p:nvSpPr>
        <p:spPr>
          <a:xfrm>
            <a:off x="605552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7E982E-0BF6-47A2-66F0-53540F370D6A}"/>
              </a:ext>
            </a:extLst>
          </p:cNvPr>
          <p:cNvSpPr/>
          <p:nvPr/>
        </p:nvSpPr>
        <p:spPr>
          <a:xfrm>
            <a:off x="8817768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A753A7D-961D-1CFC-76A6-447021390B9A}"/>
              </a:ext>
            </a:extLst>
          </p:cNvPr>
          <p:cNvSpPr/>
          <p:nvPr/>
        </p:nvSpPr>
        <p:spPr>
          <a:xfrm>
            <a:off x="1139190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DE71D7-A181-D815-6DD1-FCB1242B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630" y="314477"/>
            <a:ext cx="485623" cy="4856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36AE1E-0773-02A3-812D-79622DFCD549}"/>
              </a:ext>
            </a:extLst>
          </p:cNvPr>
          <p:cNvSpPr txBox="1"/>
          <p:nvPr/>
        </p:nvSpPr>
        <p:spPr>
          <a:xfrm>
            <a:off x="523875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 서비스 및 구현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23C59B-5251-C484-ABA2-251565406D3B}"/>
              </a:ext>
            </a:extLst>
          </p:cNvPr>
          <p:cNvSpPr txBox="1"/>
          <p:nvPr/>
        </p:nvSpPr>
        <p:spPr>
          <a:xfrm>
            <a:off x="2743200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모델링</a:t>
            </a:r>
            <a:endParaRPr lang="ko-KR" alt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0B439F-506E-F96E-F54F-3F4FFC13A63B}"/>
              </a:ext>
            </a:extLst>
          </p:cNvPr>
          <p:cNvSpPr txBox="1"/>
          <p:nvPr/>
        </p:nvSpPr>
        <p:spPr>
          <a:xfrm>
            <a:off x="5812632" y="110222"/>
            <a:ext cx="6191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 설명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124685-FE80-BBE6-6972-915B9C7D9020}"/>
              </a:ext>
            </a:extLst>
          </p:cNvPr>
          <p:cNvSpPr txBox="1"/>
          <p:nvPr/>
        </p:nvSpPr>
        <p:spPr>
          <a:xfrm>
            <a:off x="8670130" y="36663"/>
            <a:ext cx="428625" cy="30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</a:t>
            </a:r>
            <a:endParaRPr lang="en-US" altLang="ko-KR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F5036-3C38-E0CE-9371-5C524CA3A73B}"/>
              </a:ext>
            </a:extLst>
          </p:cNvPr>
          <p:cNvSpPr txBox="1"/>
          <p:nvPr/>
        </p:nvSpPr>
        <p:spPr>
          <a:xfrm>
            <a:off x="11258550" y="156939"/>
            <a:ext cx="409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Q&amp;A</a:t>
            </a:r>
            <a:endParaRPr lang="ko-KR" alt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7AFDE8-0971-2248-DB4E-170C78527033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362D01-C6A8-62F7-2D0B-0075CD721B67}"/>
              </a:ext>
            </a:extLst>
          </p:cNvPr>
          <p:cNvSpPr txBox="1"/>
          <p:nvPr/>
        </p:nvSpPr>
        <p:spPr>
          <a:xfrm>
            <a:off x="5334489" y="3152001"/>
            <a:ext cx="14420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Enjoy !</a:t>
            </a:r>
            <a:endParaRPr lang="ko-KR" altLang="en-US" sz="3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20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7" descr="데이터 요소 디지털 배경">
            <a:extLst>
              <a:ext uri="{FF2B5EF4-FFF2-40B4-BE49-F238E27FC236}">
                <a16:creationId xmlns:a16="http://schemas.microsoft.com/office/drawing/2014/main" id="{C4151C57-AF6C-15FD-8009-3DD111CE43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noFill/>
          <a:ln>
            <a:noFill/>
          </a:ln>
        </p:spPr>
      </p:pic>
      <p:sp>
        <p:nvSpPr>
          <p:cNvPr id="9" name="제목 14">
            <a:extLst>
              <a:ext uri="{FF2B5EF4-FFF2-40B4-BE49-F238E27FC236}">
                <a16:creationId xmlns:a16="http://schemas.microsoft.com/office/drawing/2014/main" id="{9E5A671B-944C-9E4F-6DF6-3EEC58A17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0182" y="2769436"/>
            <a:ext cx="5437187" cy="702654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ⅴ. Q&amp;A</a:t>
            </a:r>
            <a:endParaRPr lang="ko-KR" altLang="en-US" sz="3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0B8400-3991-836D-956A-0F514ADB877B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5959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4818" r="12646" b="-1"/>
          <a:stretch/>
        </p:blipFill>
        <p:spPr>
          <a:xfrm>
            <a:off x="20" y="10"/>
            <a:ext cx="7452340" cy="6857990"/>
          </a:xfr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C1EABA-6CD4-11E7-C327-7C4903B4665F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2BE58B-639F-E28A-F3A8-283BAA6AAAC3}"/>
              </a:ext>
            </a:extLst>
          </p:cNvPr>
          <p:cNvSpPr txBox="1"/>
          <p:nvPr/>
        </p:nvSpPr>
        <p:spPr>
          <a:xfrm>
            <a:off x="7862177" y="3198167"/>
            <a:ext cx="3898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Thank You for Watching !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361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 useBgFill="1">
        <p:nvSpPr>
          <p:cNvPr id="46" name="직사각형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pic>
        <p:nvPicPr>
          <p:cNvPr id="8" name="그림 개체 틀 7" descr="데이터 요소 디지털 배경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620" y="2769436"/>
            <a:ext cx="5437187" cy="702654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ⅰ.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 서비스 및 구현도</a:t>
            </a:r>
            <a:endParaRPr lang="en-US" altLang="ko-KR" sz="3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96C12F-1DD6-E808-2424-3AB358AD1E8E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7ABA027-F982-E5A4-AAE2-692C6F7198B7}"/>
              </a:ext>
            </a:extLst>
          </p:cNvPr>
          <p:cNvCxnSpPr/>
          <p:nvPr/>
        </p:nvCxnSpPr>
        <p:spPr>
          <a:xfrm>
            <a:off x="1028700" y="533400"/>
            <a:ext cx="10429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07BE2634-0E7E-8646-2690-474C015B0819}"/>
              </a:ext>
            </a:extLst>
          </p:cNvPr>
          <p:cNvSpPr/>
          <p:nvPr/>
        </p:nvSpPr>
        <p:spPr>
          <a:xfrm>
            <a:off x="962025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FC36297-3F47-A984-C29D-BFFF1A580CC4}"/>
              </a:ext>
            </a:extLst>
          </p:cNvPr>
          <p:cNvSpPr/>
          <p:nvPr/>
        </p:nvSpPr>
        <p:spPr>
          <a:xfrm>
            <a:off x="318135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692A7DA-5B37-BCB3-0C13-B62F47F13E52}"/>
              </a:ext>
            </a:extLst>
          </p:cNvPr>
          <p:cNvSpPr/>
          <p:nvPr/>
        </p:nvSpPr>
        <p:spPr>
          <a:xfrm>
            <a:off x="605552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A89ED5F-D795-E393-BBDE-0B761D81D019}"/>
              </a:ext>
            </a:extLst>
          </p:cNvPr>
          <p:cNvSpPr/>
          <p:nvPr/>
        </p:nvSpPr>
        <p:spPr>
          <a:xfrm>
            <a:off x="8817768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38835EA-7641-445E-2C73-32FAF6EC8ED7}"/>
              </a:ext>
            </a:extLst>
          </p:cNvPr>
          <p:cNvSpPr/>
          <p:nvPr/>
        </p:nvSpPr>
        <p:spPr>
          <a:xfrm>
            <a:off x="1139190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CBA02B-0830-6140-4138-022A1F325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02" y="314477"/>
            <a:ext cx="485623" cy="4856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5E45E9-3407-8098-0C05-46565714CE8C}"/>
              </a:ext>
            </a:extLst>
          </p:cNvPr>
          <p:cNvSpPr txBox="1"/>
          <p:nvPr/>
        </p:nvSpPr>
        <p:spPr>
          <a:xfrm>
            <a:off x="544154" y="3293030"/>
            <a:ext cx="378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개인화에 따른 추천 서비스의 필요성 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3F8CD7-BB83-FB95-5E38-33AEDCF81633}"/>
              </a:ext>
            </a:extLst>
          </p:cNvPr>
          <p:cNvSpPr txBox="1"/>
          <p:nvPr/>
        </p:nvSpPr>
        <p:spPr>
          <a:xfrm>
            <a:off x="523875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 서비스 및 구현</a:t>
            </a:r>
            <a:endParaRPr lang="ko-KR" altLang="en-US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321DDF-78C1-75B0-2187-D2C626F5DD69}"/>
              </a:ext>
            </a:extLst>
          </p:cNvPr>
          <p:cNvSpPr txBox="1"/>
          <p:nvPr/>
        </p:nvSpPr>
        <p:spPr>
          <a:xfrm>
            <a:off x="2743200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모델링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23CF4B-FC1E-FFBF-86F8-0CF71525F2EF}"/>
              </a:ext>
            </a:extLst>
          </p:cNvPr>
          <p:cNvSpPr txBox="1"/>
          <p:nvPr/>
        </p:nvSpPr>
        <p:spPr>
          <a:xfrm>
            <a:off x="5812632" y="110222"/>
            <a:ext cx="6191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 설명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AD4669-08E2-24FC-4003-F58ED16ADE87}"/>
              </a:ext>
            </a:extLst>
          </p:cNvPr>
          <p:cNvSpPr txBox="1"/>
          <p:nvPr/>
        </p:nvSpPr>
        <p:spPr>
          <a:xfrm>
            <a:off x="8670130" y="36663"/>
            <a:ext cx="428625" cy="30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</a:t>
            </a:r>
            <a:endParaRPr lang="en-US" altLang="ko-KR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1A399A-F65A-DDE1-EAF7-2B2CBD236593}"/>
              </a:ext>
            </a:extLst>
          </p:cNvPr>
          <p:cNvSpPr txBox="1"/>
          <p:nvPr/>
        </p:nvSpPr>
        <p:spPr>
          <a:xfrm>
            <a:off x="11258550" y="156939"/>
            <a:ext cx="409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Q&amp;A</a:t>
            </a:r>
            <a:endParaRPr lang="ko-KR" altLang="en-US" sz="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D3CB4-5480-18DA-3659-04E22926C203}"/>
              </a:ext>
            </a:extLst>
          </p:cNvPr>
          <p:cNvSpPr txBox="1"/>
          <p:nvPr/>
        </p:nvSpPr>
        <p:spPr>
          <a:xfrm>
            <a:off x="933450" y="1821653"/>
            <a:ext cx="30075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 멀티미디어 시대</a:t>
            </a:r>
            <a:endParaRPr lang="en-US" altLang="ko-KR" sz="2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E4EA08-E8D7-3FE0-6DA2-A43033B087D3}"/>
              </a:ext>
            </a:extLst>
          </p:cNvPr>
          <p:cNvSpPr txBox="1"/>
          <p:nvPr/>
        </p:nvSpPr>
        <p:spPr>
          <a:xfrm>
            <a:off x="544154" y="4641296"/>
            <a:ext cx="378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영화 정보 제공 및 추천 서비스 구현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28D32AA-4EFB-1A17-9B98-2FCDD10DF7A3}"/>
              </a:ext>
            </a:extLst>
          </p:cNvPr>
          <p:cNvCxnSpPr>
            <a:cxnSpLocks/>
          </p:cNvCxnSpPr>
          <p:nvPr/>
        </p:nvCxnSpPr>
        <p:spPr>
          <a:xfrm>
            <a:off x="2437210" y="2595562"/>
            <a:ext cx="0" cy="385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C244033-1D01-A677-191D-D5F76436C9CA}"/>
              </a:ext>
            </a:extLst>
          </p:cNvPr>
          <p:cNvCxnSpPr>
            <a:cxnSpLocks/>
          </p:cNvCxnSpPr>
          <p:nvPr/>
        </p:nvCxnSpPr>
        <p:spPr>
          <a:xfrm>
            <a:off x="2437210" y="3938587"/>
            <a:ext cx="0" cy="385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4B06BCA-563B-E314-2745-97DBC5F59390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28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64B02E-AF4F-E4EA-0884-F9CAB87760A6}"/>
              </a:ext>
            </a:extLst>
          </p:cNvPr>
          <p:cNvSpPr/>
          <p:nvPr/>
        </p:nvSpPr>
        <p:spPr>
          <a:xfrm>
            <a:off x="0" y="-12"/>
            <a:ext cx="2959892" cy="685800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1C34D2-AB0F-B62D-4E1D-32B619FDA90E}"/>
              </a:ext>
            </a:extLst>
          </p:cNvPr>
          <p:cNvSpPr/>
          <p:nvPr/>
        </p:nvSpPr>
        <p:spPr>
          <a:xfrm>
            <a:off x="2961098" y="-1"/>
            <a:ext cx="3021795" cy="685798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D21041-4149-0326-2194-0C1A5115416E}"/>
              </a:ext>
            </a:extLst>
          </p:cNvPr>
          <p:cNvSpPr/>
          <p:nvPr/>
        </p:nvSpPr>
        <p:spPr>
          <a:xfrm>
            <a:off x="5982893" y="11"/>
            <a:ext cx="3019423" cy="685798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E86E72-D5C8-E8DF-40FB-4E313F4BB2B2}"/>
              </a:ext>
            </a:extLst>
          </p:cNvPr>
          <p:cNvSpPr/>
          <p:nvPr/>
        </p:nvSpPr>
        <p:spPr>
          <a:xfrm>
            <a:off x="9002317" y="11"/>
            <a:ext cx="3189684" cy="685798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1FDDB5-408D-220E-57AA-E6EBC9F61800}"/>
              </a:ext>
            </a:extLst>
          </p:cNvPr>
          <p:cNvSpPr/>
          <p:nvPr/>
        </p:nvSpPr>
        <p:spPr>
          <a:xfrm>
            <a:off x="0" y="-12"/>
            <a:ext cx="12192000" cy="68580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7ABA027-F982-E5A4-AAE2-692C6F7198B7}"/>
              </a:ext>
            </a:extLst>
          </p:cNvPr>
          <p:cNvCxnSpPr/>
          <p:nvPr/>
        </p:nvCxnSpPr>
        <p:spPr>
          <a:xfrm>
            <a:off x="1028700" y="533400"/>
            <a:ext cx="10429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07BE2634-0E7E-8646-2690-474C015B0819}"/>
              </a:ext>
            </a:extLst>
          </p:cNvPr>
          <p:cNvSpPr/>
          <p:nvPr/>
        </p:nvSpPr>
        <p:spPr>
          <a:xfrm>
            <a:off x="962025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FC36297-3F47-A984-C29D-BFFF1A580CC4}"/>
              </a:ext>
            </a:extLst>
          </p:cNvPr>
          <p:cNvSpPr/>
          <p:nvPr/>
        </p:nvSpPr>
        <p:spPr>
          <a:xfrm>
            <a:off x="318135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692A7DA-5B37-BCB3-0C13-B62F47F13E52}"/>
              </a:ext>
            </a:extLst>
          </p:cNvPr>
          <p:cNvSpPr/>
          <p:nvPr/>
        </p:nvSpPr>
        <p:spPr>
          <a:xfrm>
            <a:off x="605552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A89ED5F-D795-E393-BBDE-0B761D81D019}"/>
              </a:ext>
            </a:extLst>
          </p:cNvPr>
          <p:cNvSpPr/>
          <p:nvPr/>
        </p:nvSpPr>
        <p:spPr>
          <a:xfrm>
            <a:off x="8817768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38835EA-7641-445E-2C73-32FAF6EC8ED7}"/>
              </a:ext>
            </a:extLst>
          </p:cNvPr>
          <p:cNvSpPr/>
          <p:nvPr/>
        </p:nvSpPr>
        <p:spPr>
          <a:xfrm>
            <a:off x="1139190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CBA02B-0830-6140-4138-022A1F325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02" y="314477"/>
            <a:ext cx="485623" cy="4856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3F8CD7-BB83-FB95-5E38-33AEDCF81633}"/>
              </a:ext>
            </a:extLst>
          </p:cNvPr>
          <p:cNvSpPr txBox="1"/>
          <p:nvPr/>
        </p:nvSpPr>
        <p:spPr>
          <a:xfrm>
            <a:off x="523875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 서비스 및 구현</a:t>
            </a:r>
            <a:endParaRPr lang="ko-KR" altLang="en-US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321DDF-78C1-75B0-2187-D2C626F5DD69}"/>
              </a:ext>
            </a:extLst>
          </p:cNvPr>
          <p:cNvSpPr txBox="1"/>
          <p:nvPr/>
        </p:nvSpPr>
        <p:spPr>
          <a:xfrm>
            <a:off x="2743200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모델링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23CF4B-FC1E-FFBF-86F8-0CF71525F2EF}"/>
              </a:ext>
            </a:extLst>
          </p:cNvPr>
          <p:cNvSpPr txBox="1"/>
          <p:nvPr/>
        </p:nvSpPr>
        <p:spPr>
          <a:xfrm>
            <a:off x="5812632" y="110222"/>
            <a:ext cx="6191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 설명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AD4669-08E2-24FC-4003-F58ED16ADE87}"/>
              </a:ext>
            </a:extLst>
          </p:cNvPr>
          <p:cNvSpPr txBox="1"/>
          <p:nvPr/>
        </p:nvSpPr>
        <p:spPr>
          <a:xfrm>
            <a:off x="8670130" y="36663"/>
            <a:ext cx="428625" cy="30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</a:t>
            </a:r>
            <a:endParaRPr lang="en-US" altLang="ko-KR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1A399A-F65A-DDE1-EAF7-2B2CBD236593}"/>
              </a:ext>
            </a:extLst>
          </p:cNvPr>
          <p:cNvSpPr txBox="1"/>
          <p:nvPr/>
        </p:nvSpPr>
        <p:spPr>
          <a:xfrm>
            <a:off x="11258550" y="156939"/>
            <a:ext cx="409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Q&amp;A</a:t>
            </a:r>
            <a:endParaRPr lang="ko-KR" altLang="en-US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B06BCA-563B-E314-2745-97DBC5F59390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7C62DC-1DB0-15B5-5193-25C282CA731C}"/>
              </a:ext>
            </a:extLst>
          </p:cNvPr>
          <p:cNvSpPr/>
          <p:nvPr/>
        </p:nvSpPr>
        <p:spPr>
          <a:xfrm>
            <a:off x="0" y="1962150"/>
            <a:ext cx="12192000" cy="2819393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E1B99-1A55-44AD-306E-3E4DD0C0D807}"/>
              </a:ext>
            </a:extLst>
          </p:cNvPr>
          <p:cNvSpPr txBox="1"/>
          <p:nvPr/>
        </p:nvSpPr>
        <p:spPr>
          <a:xfrm>
            <a:off x="3164602" y="3199401"/>
            <a:ext cx="58627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 목표의 </a:t>
            </a:r>
            <a:r>
              <a:rPr lang="en-US" altLang="ko-KR" sz="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90% </a:t>
            </a:r>
            <a:r>
              <a:rPr lang="ko-KR" altLang="en-US" sz="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이상 구현 완료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C75687-3096-FED1-C70B-702DBD90702F}"/>
              </a:ext>
            </a:extLst>
          </p:cNvPr>
          <p:cNvSpPr txBox="1"/>
          <p:nvPr/>
        </p:nvSpPr>
        <p:spPr>
          <a:xfrm>
            <a:off x="6766477" y="4069997"/>
            <a:ext cx="374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ElasticSearch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활용한 검색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29717-B52B-0A8F-AA81-D770EE106F13}"/>
              </a:ext>
            </a:extLst>
          </p:cNvPr>
          <p:cNvSpPr txBox="1"/>
          <p:nvPr/>
        </p:nvSpPr>
        <p:spPr>
          <a:xfrm>
            <a:off x="2294184" y="4069997"/>
            <a:ext cx="290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유저 정보 커스터마이징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B258F1-55AD-27BF-7889-E4BFAF916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4767" y="2172427"/>
            <a:ext cx="1383209" cy="13832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829BE74-7E37-CC71-5C1C-AF52478EE2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327" y="2356973"/>
            <a:ext cx="842428" cy="84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9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7" descr="데이터 요소 디지털 배경">
            <a:extLst>
              <a:ext uri="{FF2B5EF4-FFF2-40B4-BE49-F238E27FC236}">
                <a16:creationId xmlns:a16="http://schemas.microsoft.com/office/drawing/2014/main" id="{C4151C57-AF6C-15FD-8009-3DD111CE43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noFill/>
          <a:ln>
            <a:noFill/>
          </a:ln>
        </p:spPr>
      </p:pic>
      <p:sp>
        <p:nvSpPr>
          <p:cNvPr id="9" name="제목 14">
            <a:extLst>
              <a:ext uri="{FF2B5EF4-FFF2-40B4-BE49-F238E27FC236}">
                <a16:creationId xmlns:a16="http://schemas.microsoft.com/office/drawing/2014/main" id="{9E5A671B-944C-9E4F-6DF6-3EEC58A17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620" y="2769436"/>
            <a:ext cx="5437187" cy="702654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ⅱ.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모델링</a:t>
            </a:r>
            <a:endParaRPr lang="en-US" altLang="ko-KR" sz="3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0B8400-3991-836D-956A-0F514ADB877B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878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CFB19CF-E6A5-DD98-703E-87E262C2B471}"/>
              </a:ext>
            </a:extLst>
          </p:cNvPr>
          <p:cNvCxnSpPr/>
          <p:nvPr/>
        </p:nvCxnSpPr>
        <p:spPr>
          <a:xfrm>
            <a:off x="1028700" y="533400"/>
            <a:ext cx="10429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827F4D77-A116-6600-E5FC-CB6B9F76F58C}"/>
              </a:ext>
            </a:extLst>
          </p:cNvPr>
          <p:cNvSpPr/>
          <p:nvPr/>
        </p:nvSpPr>
        <p:spPr>
          <a:xfrm>
            <a:off x="962025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740BB7-E5AC-38A9-6ABC-17940EE0A21F}"/>
              </a:ext>
            </a:extLst>
          </p:cNvPr>
          <p:cNvSpPr/>
          <p:nvPr/>
        </p:nvSpPr>
        <p:spPr>
          <a:xfrm>
            <a:off x="318135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2A12A57-4633-5987-0610-492648115C04}"/>
              </a:ext>
            </a:extLst>
          </p:cNvPr>
          <p:cNvSpPr/>
          <p:nvPr/>
        </p:nvSpPr>
        <p:spPr>
          <a:xfrm>
            <a:off x="605552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FE5CD17-126B-8E05-F3FD-CDE566BC44B1}"/>
              </a:ext>
            </a:extLst>
          </p:cNvPr>
          <p:cNvSpPr/>
          <p:nvPr/>
        </p:nvSpPr>
        <p:spPr>
          <a:xfrm>
            <a:off x="8817768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5D06E31-5FCD-20BC-65FE-7073409BC04C}"/>
              </a:ext>
            </a:extLst>
          </p:cNvPr>
          <p:cNvSpPr/>
          <p:nvPr/>
        </p:nvSpPr>
        <p:spPr>
          <a:xfrm>
            <a:off x="1139190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14E761E-004B-B8CD-30A0-C0EA0A6E7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358" y="314477"/>
            <a:ext cx="485623" cy="4856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5F2D950-3BF4-39DB-4388-86476C1492DF}"/>
              </a:ext>
            </a:extLst>
          </p:cNvPr>
          <p:cNvSpPr txBox="1"/>
          <p:nvPr/>
        </p:nvSpPr>
        <p:spPr>
          <a:xfrm>
            <a:off x="523875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 서비스 및 구현</a:t>
            </a:r>
            <a:endParaRPr lang="ko-KR" altLang="en-US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64C46B-1CB5-EA7C-CAE0-14DE172CDAFA}"/>
              </a:ext>
            </a:extLst>
          </p:cNvPr>
          <p:cNvSpPr txBox="1"/>
          <p:nvPr/>
        </p:nvSpPr>
        <p:spPr>
          <a:xfrm>
            <a:off x="2743200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모델링</a:t>
            </a:r>
            <a:endParaRPr lang="ko-KR" altLang="en-US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1ACD64-3F0D-2BA1-DD95-3C428FDE8D91}"/>
              </a:ext>
            </a:extLst>
          </p:cNvPr>
          <p:cNvSpPr txBox="1"/>
          <p:nvPr/>
        </p:nvSpPr>
        <p:spPr>
          <a:xfrm>
            <a:off x="5812632" y="110222"/>
            <a:ext cx="6191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 설명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F1C293-FF6C-7D8C-6340-A176652C5508}"/>
              </a:ext>
            </a:extLst>
          </p:cNvPr>
          <p:cNvSpPr txBox="1"/>
          <p:nvPr/>
        </p:nvSpPr>
        <p:spPr>
          <a:xfrm>
            <a:off x="8670130" y="36663"/>
            <a:ext cx="428625" cy="30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</a:t>
            </a:r>
            <a:endParaRPr lang="en-US" altLang="ko-KR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CECFDE-B497-C641-BD52-397CD82D627E}"/>
              </a:ext>
            </a:extLst>
          </p:cNvPr>
          <p:cNvSpPr txBox="1"/>
          <p:nvPr/>
        </p:nvSpPr>
        <p:spPr>
          <a:xfrm>
            <a:off x="11258550" y="156939"/>
            <a:ext cx="409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Q&amp;A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453916-6740-1C70-CFB7-61A759591803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6071941-C81D-8691-6A69-69A4CC2D9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56" y="903175"/>
            <a:ext cx="10429875" cy="564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7" descr="데이터 요소 디지털 배경">
            <a:extLst>
              <a:ext uri="{FF2B5EF4-FFF2-40B4-BE49-F238E27FC236}">
                <a16:creationId xmlns:a16="http://schemas.microsoft.com/office/drawing/2014/main" id="{C4151C57-AF6C-15FD-8009-3DD111CE43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noFill/>
          <a:ln>
            <a:noFill/>
          </a:ln>
        </p:spPr>
      </p:pic>
      <p:sp>
        <p:nvSpPr>
          <p:cNvPr id="9" name="제목 14">
            <a:extLst>
              <a:ext uri="{FF2B5EF4-FFF2-40B4-BE49-F238E27FC236}">
                <a16:creationId xmlns:a16="http://schemas.microsoft.com/office/drawing/2014/main" id="{9E5A671B-944C-9E4F-6DF6-3EEC58A17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620" y="2769436"/>
            <a:ext cx="5437187" cy="702654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ⅲ.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 설명</a:t>
            </a:r>
            <a:endParaRPr lang="en-US" altLang="ko-KR" sz="3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0B8400-3991-836D-956A-0F514ADB877B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28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D81A8A-46C5-39F4-6AD0-321647E7A0FF}"/>
              </a:ext>
            </a:extLst>
          </p:cNvPr>
          <p:cNvCxnSpPr/>
          <p:nvPr/>
        </p:nvCxnSpPr>
        <p:spPr>
          <a:xfrm>
            <a:off x="1028700" y="533400"/>
            <a:ext cx="10429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4B4D6F2B-78D5-05CC-1286-FFC4F90990B1}"/>
              </a:ext>
            </a:extLst>
          </p:cNvPr>
          <p:cNvSpPr/>
          <p:nvPr/>
        </p:nvSpPr>
        <p:spPr>
          <a:xfrm>
            <a:off x="962025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C883918-F89D-7084-5D22-43C975367602}"/>
              </a:ext>
            </a:extLst>
          </p:cNvPr>
          <p:cNvSpPr/>
          <p:nvPr/>
        </p:nvSpPr>
        <p:spPr>
          <a:xfrm>
            <a:off x="318135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4EF5C64-F641-2C54-8334-265C43750E22}"/>
              </a:ext>
            </a:extLst>
          </p:cNvPr>
          <p:cNvSpPr/>
          <p:nvPr/>
        </p:nvSpPr>
        <p:spPr>
          <a:xfrm>
            <a:off x="605552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27E982E-0BF6-47A2-66F0-53540F370D6A}"/>
              </a:ext>
            </a:extLst>
          </p:cNvPr>
          <p:cNvSpPr/>
          <p:nvPr/>
        </p:nvSpPr>
        <p:spPr>
          <a:xfrm>
            <a:off x="8817768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A753A7D-961D-1CFC-76A6-447021390B9A}"/>
              </a:ext>
            </a:extLst>
          </p:cNvPr>
          <p:cNvSpPr/>
          <p:nvPr/>
        </p:nvSpPr>
        <p:spPr>
          <a:xfrm>
            <a:off x="11391900" y="466725"/>
            <a:ext cx="133350" cy="1333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DE71D7-A181-D815-6DD1-FCB1242B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07" y="314477"/>
            <a:ext cx="485623" cy="4856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36AE1E-0773-02A3-812D-79622DFCD549}"/>
              </a:ext>
            </a:extLst>
          </p:cNvPr>
          <p:cNvSpPr txBox="1"/>
          <p:nvPr/>
        </p:nvSpPr>
        <p:spPr>
          <a:xfrm>
            <a:off x="523875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 서비스 및 구현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23C59B-5251-C484-ABA2-251565406D3B}"/>
              </a:ext>
            </a:extLst>
          </p:cNvPr>
          <p:cNvSpPr txBox="1"/>
          <p:nvPr/>
        </p:nvSpPr>
        <p:spPr>
          <a:xfrm>
            <a:off x="2743200" y="110222"/>
            <a:ext cx="1143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데이터베이스 모델링</a:t>
            </a:r>
            <a:endParaRPr lang="ko-KR" altLang="en-US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0B439F-506E-F96E-F54F-3F4FFC13A63B}"/>
              </a:ext>
            </a:extLst>
          </p:cNvPr>
          <p:cNvSpPr txBox="1"/>
          <p:nvPr/>
        </p:nvSpPr>
        <p:spPr>
          <a:xfrm>
            <a:off x="5812632" y="110222"/>
            <a:ext cx="6191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 설명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124685-FE80-BBE6-6972-915B9C7D9020}"/>
              </a:ext>
            </a:extLst>
          </p:cNvPr>
          <p:cNvSpPr txBox="1"/>
          <p:nvPr/>
        </p:nvSpPr>
        <p:spPr>
          <a:xfrm>
            <a:off x="8670130" y="36663"/>
            <a:ext cx="428625" cy="30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시연</a:t>
            </a:r>
            <a:endParaRPr lang="en-US" altLang="ko-KR" sz="8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F5036-3C38-E0CE-9371-5C524CA3A73B}"/>
              </a:ext>
            </a:extLst>
          </p:cNvPr>
          <p:cNvSpPr txBox="1"/>
          <p:nvPr/>
        </p:nvSpPr>
        <p:spPr>
          <a:xfrm>
            <a:off x="11258550" y="156939"/>
            <a:ext cx="409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Q&amp;A</a:t>
            </a:r>
            <a:endParaRPr lang="ko-KR" alt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7AFDE8-0971-2248-DB4E-170C78527033}"/>
              </a:ext>
            </a:extLst>
          </p:cNvPr>
          <p:cNvSpPr txBox="1"/>
          <p:nvPr/>
        </p:nvSpPr>
        <p:spPr>
          <a:xfrm>
            <a:off x="9496425" y="6611768"/>
            <a:ext cx="2796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FINAL PROJECT by </a:t>
            </a:r>
            <a:r>
              <a:rPr lang="ko-KR" altLang="en-US" sz="1000" dirty="0" err="1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홍성목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정종일 </a:t>
            </a:r>
            <a:r>
              <a:rPr lang="en-US" altLang="ko-KR" sz="1000" dirty="0">
                <a:solidFill>
                  <a:schemeClr val="tx1">
                    <a:lumMod val="8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 SSAFY</a:t>
            </a:r>
            <a:endParaRPr lang="ko-KR" altLang="en-US" sz="1000" dirty="0">
              <a:solidFill>
                <a:schemeClr val="tx1">
                  <a:lumMod val="8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F93974-4CC9-AD98-C17E-46DD362E2934}"/>
              </a:ext>
            </a:extLst>
          </p:cNvPr>
          <p:cNvSpPr/>
          <p:nvPr/>
        </p:nvSpPr>
        <p:spPr>
          <a:xfrm>
            <a:off x="415994" y="856938"/>
            <a:ext cx="11360012" cy="57081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AA05FAD-93A3-A493-86E3-997D67488855}"/>
              </a:ext>
            </a:extLst>
          </p:cNvPr>
          <p:cNvSpPr/>
          <p:nvPr/>
        </p:nvSpPr>
        <p:spPr>
          <a:xfrm>
            <a:off x="3433864" y="2140085"/>
            <a:ext cx="5383904" cy="17898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30243B-A02D-6288-45A9-9CFF473D9143}"/>
              </a:ext>
            </a:extLst>
          </p:cNvPr>
          <p:cNvSpPr/>
          <p:nvPr/>
        </p:nvSpPr>
        <p:spPr>
          <a:xfrm>
            <a:off x="2550253" y="4681057"/>
            <a:ext cx="7147420" cy="20667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</p:bld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맑은 고딕"/>
        <a:ea typeface=""/>
        <a:cs typeface=""/>
      </a:majorFont>
      <a:minorFont>
        <a:latin typeface="맑은 고딕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543.tgt.Office_50301111_TF33713516_Win32_OJ112196127.potx [사용자가 마지막으로 저장]" id="{846FF8EE-E155-455A-B5E0-865DD414CE07}" vid="{5A11FD27-9721-497C-A4EB-ADB8BD27A8C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{E217EB70-59C2-40F5-BDCA-B162DC7FFD8F}tf33713516_win32</Template>
  <TotalTime>671</TotalTime>
  <Words>494</Words>
  <Application>Microsoft Office PowerPoint</Application>
  <PresentationFormat>와이드스크린</PresentationFormat>
  <Paragraphs>137</Paragraphs>
  <Slides>25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에스코어 드림 3 Light</vt:lpstr>
      <vt:lpstr>Arial</vt:lpstr>
      <vt:lpstr>에스코어 드림 6 Bold</vt:lpstr>
      <vt:lpstr>맑은 고딕</vt:lpstr>
      <vt:lpstr>Calibri</vt:lpstr>
      <vt:lpstr>에스코어 드림 7 ExtraBold</vt:lpstr>
      <vt:lpstr>3DFloatVTI</vt:lpstr>
      <vt:lpstr>PowerPoint 프레젠테이션</vt:lpstr>
      <vt:lpstr>PowerPoint 프레젠테이션</vt:lpstr>
      <vt:lpstr>ⅰ. 목표 서비스 및 구현도</vt:lpstr>
      <vt:lpstr>PowerPoint 프레젠테이션</vt:lpstr>
      <vt:lpstr>PowerPoint 프레젠테이션</vt:lpstr>
      <vt:lpstr>ⅱ. 데이터베이스 모델링</vt:lpstr>
      <vt:lpstr>PowerPoint 프레젠테이션</vt:lpstr>
      <vt:lpstr>ⅲ. 기능 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ⅳ. 시연</vt:lpstr>
      <vt:lpstr>PowerPoint 프레젠테이션</vt:lpstr>
      <vt:lpstr>ⅴ. Q&amp;A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정종일</dc:creator>
  <cp:lastModifiedBy>정종일</cp:lastModifiedBy>
  <cp:revision>2</cp:revision>
  <dcterms:created xsi:type="dcterms:W3CDTF">2022-05-26T02:08:43Z</dcterms:created>
  <dcterms:modified xsi:type="dcterms:W3CDTF">2022-05-26T13:20:29Z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